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  <p:sldId id="359" r:id="rId106"/>
    <p:sldId id="360" r:id="rId107"/>
    <p:sldId id="361" r:id="rId108"/>
    <p:sldId id="362" r:id="rId109"/>
    <p:sldId id="363" r:id="rId110"/>
    <p:sldId id="364" r:id="rId111"/>
    <p:sldId id="365" r:id="rId112"/>
    <p:sldId id="366" r:id="rId113"/>
    <p:sldId id="367" r:id="rId114"/>
    <p:sldId id="368" r:id="rId115"/>
    <p:sldId id="369" r:id="rId116"/>
    <p:sldId id="370" r:id="rId117"/>
    <p:sldId id="371" r:id="rId118"/>
    <p:sldId id="372" r:id="rId119"/>
    <p:sldId id="373" r:id="rId120"/>
    <p:sldId id="374" r:id="rId121"/>
    <p:sldId id="375" r:id="rId122"/>
    <p:sldId id="376" r:id="rId123"/>
    <p:sldId id="377" r:id="rId124"/>
    <p:sldId id="378" r:id="rId125"/>
    <p:sldId id="379" r:id="rId126"/>
    <p:sldId id="380" r:id="rId127"/>
    <p:sldId id="381" r:id="rId128"/>
    <p:sldId id="382" r:id="rId129"/>
    <p:sldId id="383" r:id="rId130"/>
    <p:sldId id="384" r:id="rId131"/>
    <p:sldId id="385" r:id="rId132"/>
    <p:sldId id="386" r:id="rId133"/>
    <p:sldId id="387" r:id="rId134"/>
    <p:sldId id="388" r:id="rId135"/>
    <p:sldId id="389" r:id="rId136"/>
    <p:sldId id="390" r:id="rId137"/>
    <p:sldId id="391" r:id="rId138"/>
    <p:sldId id="392" r:id="rId139"/>
    <p:sldId id="393" r:id="rId140"/>
    <p:sldId id="394" r:id="rId141"/>
    <p:sldId id="395" r:id="rId142"/>
    <p:sldId id="396" r:id="rId143"/>
    <p:sldId id="397" r:id="rId144"/>
    <p:sldId id="398" r:id="rId145"/>
    <p:sldId id="399" r:id="rId146"/>
    <p:sldId id="400" r:id="rId147"/>
    <p:sldId id="401" r:id="rId148"/>
    <p:sldId id="402" r:id="rId149"/>
    <p:sldId id="403" r:id="rId150"/>
    <p:sldId id="404" r:id="rId151"/>
    <p:sldId id="405" r:id="rId152"/>
    <p:sldId id="406" r:id="rId153"/>
    <p:sldId id="407" r:id="rId154"/>
    <p:sldId id="408" r:id="rId155"/>
    <p:sldId id="409" r:id="rId156"/>
    <p:sldId id="410" r:id="rId157"/>
    <p:sldId id="411" r:id="rId158"/>
    <p:sldId id="412" r:id="rId159"/>
    <p:sldId id="413" r:id="rId160"/>
    <p:sldId id="414" r:id="rId161"/>
    <p:sldId id="415" r:id="rId162"/>
    <p:sldId id="416" r:id="rId163"/>
    <p:sldId id="417" r:id="rId164"/>
    <p:sldId id="418" r:id="rId165"/>
    <p:sldId id="419" r:id="rId166"/>
    <p:sldId id="420" r:id="rId167"/>
    <p:sldId id="421" r:id="rId168"/>
    <p:sldId id="422" r:id="rId169"/>
    <p:sldId id="423" r:id="rId170"/>
    <p:sldId id="424" r:id="rId171"/>
    <p:sldId id="425" r:id="rId172"/>
    <p:sldId id="426" r:id="rId173"/>
    <p:sldId id="427" r:id="rId174"/>
    <p:sldId id="428" r:id="rId175"/>
    <p:sldId id="429" r:id="rId176"/>
    <p:sldId id="430" r:id="rId177"/>
    <p:sldId id="431" r:id="rId178"/>
    <p:sldId id="432" r:id="rId179"/>
    <p:sldId id="433" r:id="rId180"/>
    <p:sldId id="434" r:id="rId181"/>
    <p:sldId id="435" r:id="rId182"/>
    <p:sldId id="436" r:id="rId183"/>
  </p:sldIdLst>
  <p:sldSz cx="14287500" cy="13335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slide" Target="slides/slide16.xml"/>
  <Relationship Id="rId19" Type="http://schemas.openxmlformats.org/officeDocument/2006/relationships/slide" Target="slides/slide17.xml"/>
  <Relationship Id="rId20" Type="http://schemas.openxmlformats.org/officeDocument/2006/relationships/slide" Target="slides/slide18.xml"/>
  <Relationship Id="rId21" Type="http://schemas.openxmlformats.org/officeDocument/2006/relationships/slide" Target="slides/slide19.xml"/>
  <Relationship Id="rId22" Type="http://schemas.openxmlformats.org/officeDocument/2006/relationships/slide" Target="slides/slide20.xml"/>
  <Relationship Id="rId23" Type="http://schemas.openxmlformats.org/officeDocument/2006/relationships/slide" Target="slides/slide21.xml"/>
  <Relationship Id="rId24" Type="http://schemas.openxmlformats.org/officeDocument/2006/relationships/slide" Target="slides/slide22.xml"/>
  <Relationship Id="rId25" Type="http://schemas.openxmlformats.org/officeDocument/2006/relationships/slide" Target="slides/slide23.xml"/>
  <Relationship Id="rId26" Type="http://schemas.openxmlformats.org/officeDocument/2006/relationships/slide" Target="slides/slide24.xml"/>
  <Relationship Id="rId27" Type="http://schemas.openxmlformats.org/officeDocument/2006/relationships/slide" Target="slides/slide25.xml"/>
  <Relationship Id="rId28" Type="http://schemas.openxmlformats.org/officeDocument/2006/relationships/slide" Target="slides/slide26.xml"/>
  <Relationship Id="rId29" Type="http://schemas.openxmlformats.org/officeDocument/2006/relationships/slide" Target="slides/slide27.xml"/>
  <Relationship Id="rId30" Type="http://schemas.openxmlformats.org/officeDocument/2006/relationships/slide" Target="slides/slide28.xml"/>
  <Relationship Id="rId31" Type="http://schemas.openxmlformats.org/officeDocument/2006/relationships/slide" Target="slides/slide29.xml"/>
  <Relationship Id="rId32" Type="http://schemas.openxmlformats.org/officeDocument/2006/relationships/slide" Target="slides/slide30.xml"/>
  <Relationship Id="rId33" Type="http://schemas.openxmlformats.org/officeDocument/2006/relationships/slide" Target="slides/slide31.xml"/>
  <Relationship Id="rId34" Type="http://schemas.openxmlformats.org/officeDocument/2006/relationships/slide" Target="slides/slide32.xml"/>
  <Relationship Id="rId35" Type="http://schemas.openxmlformats.org/officeDocument/2006/relationships/slide" Target="slides/slide33.xml"/>
  <Relationship Id="rId36" Type="http://schemas.openxmlformats.org/officeDocument/2006/relationships/slide" Target="slides/slide34.xml"/>
  <Relationship Id="rId37" Type="http://schemas.openxmlformats.org/officeDocument/2006/relationships/slide" Target="slides/slide35.xml"/>
  <Relationship Id="rId38" Type="http://schemas.openxmlformats.org/officeDocument/2006/relationships/slide" Target="slides/slide36.xml"/>
  <Relationship Id="rId39" Type="http://schemas.openxmlformats.org/officeDocument/2006/relationships/slide" Target="slides/slide37.xml"/>
  <Relationship Id="rId40" Type="http://schemas.openxmlformats.org/officeDocument/2006/relationships/slide" Target="slides/slide38.xml"/>
  <Relationship Id="rId41" Type="http://schemas.openxmlformats.org/officeDocument/2006/relationships/slide" Target="slides/slide39.xml"/>
  <Relationship Id="rId42" Type="http://schemas.openxmlformats.org/officeDocument/2006/relationships/slide" Target="slides/slide40.xml"/>
  <Relationship Id="rId43" Type="http://schemas.openxmlformats.org/officeDocument/2006/relationships/slide" Target="slides/slide41.xml"/>
  <Relationship Id="rId44" Type="http://schemas.openxmlformats.org/officeDocument/2006/relationships/slide" Target="slides/slide42.xml"/>
  <Relationship Id="rId45" Type="http://schemas.openxmlformats.org/officeDocument/2006/relationships/slide" Target="slides/slide43.xml"/>
  <Relationship Id="rId46" Type="http://schemas.openxmlformats.org/officeDocument/2006/relationships/slide" Target="slides/slide44.xml"/>
  <Relationship Id="rId47" Type="http://schemas.openxmlformats.org/officeDocument/2006/relationships/slide" Target="slides/slide45.xml"/>
  <Relationship Id="rId48" Type="http://schemas.openxmlformats.org/officeDocument/2006/relationships/slide" Target="slides/slide46.xml"/>
  <Relationship Id="rId49" Type="http://schemas.openxmlformats.org/officeDocument/2006/relationships/slide" Target="slides/slide47.xml"/>
  <Relationship Id="rId50" Type="http://schemas.openxmlformats.org/officeDocument/2006/relationships/slide" Target="slides/slide48.xml"/>
  <Relationship Id="rId51" Type="http://schemas.openxmlformats.org/officeDocument/2006/relationships/slide" Target="slides/slide49.xml"/>
  <Relationship Id="rId52" Type="http://schemas.openxmlformats.org/officeDocument/2006/relationships/slide" Target="slides/slide50.xml"/>
  <Relationship Id="rId53" Type="http://schemas.openxmlformats.org/officeDocument/2006/relationships/slide" Target="slides/slide51.xml"/>
  <Relationship Id="rId54" Type="http://schemas.openxmlformats.org/officeDocument/2006/relationships/slide" Target="slides/slide52.xml"/>
  <Relationship Id="rId55" Type="http://schemas.openxmlformats.org/officeDocument/2006/relationships/slide" Target="slides/slide53.xml"/>
  <Relationship Id="rId56" Type="http://schemas.openxmlformats.org/officeDocument/2006/relationships/slide" Target="slides/slide54.xml"/>
  <Relationship Id="rId57" Type="http://schemas.openxmlformats.org/officeDocument/2006/relationships/slide" Target="slides/slide55.xml"/>
  <Relationship Id="rId58" Type="http://schemas.openxmlformats.org/officeDocument/2006/relationships/slide" Target="slides/slide56.xml"/>
  <Relationship Id="rId59" Type="http://schemas.openxmlformats.org/officeDocument/2006/relationships/slide" Target="slides/slide57.xml"/>
  <Relationship Id="rId60" Type="http://schemas.openxmlformats.org/officeDocument/2006/relationships/slide" Target="slides/slide58.xml"/>
  <Relationship Id="rId61" Type="http://schemas.openxmlformats.org/officeDocument/2006/relationships/slide" Target="slides/slide59.xml"/>
  <Relationship Id="rId62" Type="http://schemas.openxmlformats.org/officeDocument/2006/relationships/slide" Target="slides/slide60.xml"/>
  <Relationship Id="rId63" Type="http://schemas.openxmlformats.org/officeDocument/2006/relationships/slide" Target="slides/slide61.xml"/>
  <Relationship Id="rId64" Type="http://schemas.openxmlformats.org/officeDocument/2006/relationships/slide" Target="slides/slide62.xml"/>
  <Relationship Id="rId65" Type="http://schemas.openxmlformats.org/officeDocument/2006/relationships/slide" Target="slides/slide63.xml"/>
  <Relationship Id="rId66" Type="http://schemas.openxmlformats.org/officeDocument/2006/relationships/slide" Target="slides/slide64.xml"/>
  <Relationship Id="rId67" Type="http://schemas.openxmlformats.org/officeDocument/2006/relationships/slide" Target="slides/slide65.xml"/>
  <Relationship Id="rId68" Type="http://schemas.openxmlformats.org/officeDocument/2006/relationships/slide" Target="slides/slide66.xml"/>
  <Relationship Id="rId69" Type="http://schemas.openxmlformats.org/officeDocument/2006/relationships/slide" Target="slides/slide67.xml"/>
  <Relationship Id="rId70" Type="http://schemas.openxmlformats.org/officeDocument/2006/relationships/slide" Target="slides/slide68.xml"/>
  <Relationship Id="rId71" Type="http://schemas.openxmlformats.org/officeDocument/2006/relationships/slide" Target="slides/slide69.xml"/>
  <Relationship Id="rId72" Type="http://schemas.openxmlformats.org/officeDocument/2006/relationships/slide" Target="slides/slide70.xml"/>
  <Relationship Id="rId73" Type="http://schemas.openxmlformats.org/officeDocument/2006/relationships/slide" Target="slides/slide71.xml"/>
  <Relationship Id="rId74" Type="http://schemas.openxmlformats.org/officeDocument/2006/relationships/slide" Target="slides/slide72.xml"/>
  <Relationship Id="rId75" Type="http://schemas.openxmlformats.org/officeDocument/2006/relationships/slide" Target="slides/slide73.xml"/>
  <Relationship Id="rId76" Type="http://schemas.openxmlformats.org/officeDocument/2006/relationships/slide" Target="slides/slide74.xml"/>
  <Relationship Id="rId77" Type="http://schemas.openxmlformats.org/officeDocument/2006/relationships/slide" Target="slides/slide75.xml"/>
  <Relationship Id="rId78" Type="http://schemas.openxmlformats.org/officeDocument/2006/relationships/slide" Target="slides/slide76.xml"/>
  <Relationship Id="rId79" Type="http://schemas.openxmlformats.org/officeDocument/2006/relationships/slide" Target="slides/slide77.xml"/>
  <Relationship Id="rId80" Type="http://schemas.openxmlformats.org/officeDocument/2006/relationships/slide" Target="slides/slide78.xml"/>
  <Relationship Id="rId81" Type="http://schemas.openxmlformats.org/officeDocument/2006/relationships/slide" Target="slides/slide79.xml"/>
  <Relationship Id="rId82" Type="http://schemas.openxmlformats.org/officeDocument/2006/relationships/slide" Target="slides/slide80.xml"/>
  <Relationship Id="rId83" Type="http://schemas.openxmlformats.org/officeDocument/2006/relationships/slide" Target="slides/slide81.xml"/>
  <Relationship Id="rId84" Type="http://schemas.openxmlformats.org/officeDocument/2006/relationships/slide" Target="slides/slide82.xml"/>
  <Relationship Id="rId85" Type="http://schemas.openxmlformats.org/officeDocument/2006/relationships/slide" Target="slides/slide83.xml"/>
  <Relationship Id="rId86" Type="http://schemas.openxmlformats.org/officeDocument/2006/relationships/slide" Target="slides/slide84.xml"/>
  <Relationship Id="rId87" Type="http://schemas.openxmlformats.org/officeDocument/2006/relationships/slide" Target="slides/slide85.xml"/>
  <Relationship Id="rId88" Type="http://schemas.openxmlformats.org/officeDocument/2006/relationships/slide" Target="slides/slide86.xml"/>
  <Relationship Id="rId89" Type="http://schemas.openxmlformats.org/officeDocument/2006/relationships/slide" Target="slides/slide87.xml"/>
  <Relationship Id="rId90" Type="http://schemas.openxmlformats.org/officeDocument/2006/relationships/slide" Target="slides/slide88.xml"/>
  <Relationship Id="rId91" Type="http://schemas.openxmlformats.org/officeDocument/2006/relationships/slide" Target="slides/slide89.xml"/>
  <Relationship Id="rId92" Type="http://schemas.openxmlformats.org/officeDocument/2006/relationships/slide" Target="slides/slide90.xml"/>
  <Relationship Id="rId93" Type="http://schemas.openxmlformats.org/officeDocument/2006/relationships/slide" Target="slides/slide91.xml"/>
  <Relationship Id="rId94" Type="http://schemas.openxmlformats.org/officeDocument/2006/relationships/slide" Target="slides/slide92.xml"/>
  <Relationship Id="rId95" Type="http://schemas.openxmlformats.org/officeDocument/2006/relationships/slide" Target="slides/slide93.xml"/>
  <Relationship Id="rId96" Type="http://schemas.openxmlformats.org/officeDocument/2006/relationships/slide" Target="slides/slide94.xml"/>
  <Relationship Id="rId97" Type="http://schemas.openxmlformats.org/officeDocument/2006/relationships/slide" Target="slides/slide95.xml"/>
  <Relationship Id="rId98" Type="http://schemas.openxmlformats.org/officeDocument/2006/relationships/slide" Target="slides/slide96.xml"/>
  <Relationship Id="rId99" Type="http://schemas.openxmlformats.org/officeDocument/2006/relationships/slide" Target="slides/slide97.xml"/>
  <Relationship Id="rId100" Type="http://schemas.openxmlformats.org/officeDocument/2006/relationships/slide" Target="slides/slide98.xml"/>
  <Relationship Id="rId101" Type="http://schemas.openxmlformats.org/officeDocument/2006/relationships/slide" Target="slides/slide99.xml"/>
  <Relationship Id="rId102" Type="http://schemas.openxmlformats.org/officeDocument/2006/relationships/slide" Target="slides/slide100.xml"/>
  <Relationship Id="rId103" Type="http://schemas.openxmlformats.org/officeDocument/2006/relationships/slide" Target="slides/slide101.xml"/>
  <Relationship Id="rId104" Type="http://schemas.openxmlformats.org/officeDocument/2006/relationships/slide" Target="slides/slide102.xml"/>
  <Relationship Id="rId105" Type="http://schemas.openxmlformats.org/officeDocument/2006/relationships/slide" Target="slides/slide103.xml"/>
  <Relationship Id="rId106" Type="http://schemas.openxmlformats.org/officeDocument/2006/relationships/slide" Target="slides/slide104.xml"/>
  <Relationship Id="rId107" Type="http://schemas.openxmlformats.org/officeDocument/2006/relationships/slide" Target="slides/slide105.xml"/>
  <Relationship Id="rId108" Type="http://schemas.openxmlformats.org/officeDocument/2006/relationships/slide" Target="slides/slide106.xml"/>
  <Relationship Id="rId109" Type="http://schemas.openxmlformats.org/officeDocument/2006/relationships/slide" Target="slides/slide107.xml"/>
  <Relationship Id="rId110" Type="http://schemas.openxmlformats.org/officeDocument/2006/relationships/slide" Target="slides/slide108.xml"/>
  <Relationship Id="rId111" Type="http://schemas.openxmlformats.org/officeDocument/2006/relationships/slide" Target="slides/slide109.xml"/>
  <Relationship Id="rId112" Type="http://schemas.openxmlformats.org/officeDocument/2006/relationships/slide" Target="slides/slide110.xml"/>
  <Relationship Id="rId113" Type="http://schemas.openxmlformats.org/officeDocument/2006/relationships/slide" Target="slides/slide111.xml"/>
  <Relationship Id="rId114" Type="http://schemas.openxmlformats.org/officeDocument/2006/relationships/slide" Target="slides/slide112.xml"/>
  <Relationship Id="rId115" Type="http://schemas.openxmlformats.org/officeDocument/2006/relationships/slide" Target="slides/slide113.xml"/>
  <Relationship Id="rId116" Type="http://schemas.openxmlformats.org/officeDocument/2006/relationships/slide" Target="slides/slide114.xml"/>
  <Relationship Id="rId117" Type="http://schemas.openxmlformats.org/officeDocument/2006/relationships/slide" Target="slides/slide115.xml"/>
  <Relationship Id="rId118" Type="http://schemas.openxmlformats.org/officeDocument/2006/relationships/slide" Target="slides/slide116.xml"/>
  <Relationship Id="rId119" Type="http://schemas.openxmlformats.org/officeDocument/2006/relationships/slide" Target="slides/slide117.xml"/>
  <Relationship Id="rId120" Type="http://schemas.openxmlformats.org/officeDocument/2006/relationships/slide" Target="slides/slide118.xml"/>
  <Relationship Id="rId121" Type="http://schemas.openxmlformats.org/officeDocument/2006/relationships/slide" Target="slides/slide119.xml"/>
  <Relationship Id="rId122" Type="http://schemas.openxmlformats.org/officeDocument/2006/relationships/slide" Target="slides/slide120.xml"/>
  <Relationship Id="rId123" Type="http://schemas.openxmlformats.org/officeDocument/2006/relationships/slide" Target="slides/slide121.xml"/>
  <Relationship Id="rId124" Type="http://schemas.openxmlformats.org/officeDocument/2006/relationships/slide" Target="slides/slide122.xml"/>
  <Relationship Id="rId125" Type="http://schemas.openxmlformats.org/officeDocument/2006/relationships/slide" Target="slides/slide123.xml"/>
  <Relationship Id="rId126" Type="http://schemas.openxmlformats.org/officeDocument/2006/relationships/slide" Target="slides/slide124.xml"/>
  <Relationship Id="rId127" Type="http://schemas.openxmlformats.org/officeDocument/2006/relationships/slide" Target="slides/slide125.xml"/>
  <Relationship Id="rId128" Type="http://schemas.openxmlformats.org/officeDocument/2006/relationships/slide" Target="slides/slide126.xml"/>
  <Relationship Id="rId129" Type="http://schemas.openxmlformats.org/officeDocument/2006/relationships/slide" Target="slides/slide127.xml"/>
  <Relationship Id="rId130" Type="http://schemas.openxmlformats.org/officeDocument/2006/relationships/slide" Target="slides/slide128.xml"/>
  <Relationship Id="rId131" Type="http://schemas.openxmlformats.org/officeDocument/2006/relationships/slide" Target="slides/slide129.xml"/>
  <Relationship Id="rId132" Type="http://schemas.openxmlformats.org/officeDocument/2006/relationships/slide" Target="slides/slide130.xml"/>
  <Relationship Id="rId133" Type="http://schemas.openxmlformats.org/officeDocument/2006/relationships/slide" Target="slides/slide131.xml"/>
  <Relationship Id="rId134" Type="http://schemas.openxmlformats.org/officeDocument/2006/relationships/slide" Target="slides/slide132.xml"/>
  <Relationship Id="rId135" Type="http://schemas.openxmlformats.org/officeDocument/2006/relationships/slide" Target="slides/slide133.xml"/>
  <Relationship Id="rId136" Type="http://schemas.openxmlformats.org/officeDocument/2006/relationships/slide" Target="slides/slide134.xml"/>
  <Relationship Id="rId137" Type="http://schemas.openxmlformats.org/officeDocument/2006/relationships/slide" Target="slides/slide135.xml"/>
  <Relationship Id="rId138" Type="http://schemas.openxmlformats.org/officeDocument/2006/relationships/slide" Target="slides/slide136.xml"/>
  <Relationship Id="rId139" Type="http://schemas.openxmlformats.org/officeDocument/2006/relationships/slide" Target="slides/slide137.xml"/>
  <Relationship Id="rId140" Type="http://schemas.openxmlformats.org/officeDocument/2006/relationships/slide" Target="slides/slide138.xml"/>
  <Relationship Id="rId141" Type="http://schemas.openxmlformats.org/officeDocument/2006/relationships/slide" Target="slides/slide139.xml"/>
  <Relationship Id="rId142" Type="http://schemas.openxmlformats.org/officeDocument/2006/relationships/slide" Target="slides/slide140.xml"/>
  <Relationship Id="rId143" Type="http://schemas.openxmlformats.org/officeDocument/2006/relationships/slide" Target="slides/slide141.xml"/>
  <Relationship Id="rId144" Type="http://schemas.openxmlformats.org/officeDocument/2006/relationships/slide" Target="slides/slide142.xml"/>
  <Relationship Id="rId145" Type="http://schemas.openxmlformats.org/officeDocument/2006/relationships/slide" Target="slides/slide143.xml"/>
  <Relationship Id="rId146" Type="http://schemas.openxmlformats.org/officeDocument/2006/relationships/slide" Target="slides/slide144.xml"/>
  <Relationship Id="rId147" Type="http://schemas.openxmlformats.org/officeDocument/2006/relationships/slide" Target="slides/slide145.xml"/>
  <Relationship Id="rId148" Type="http://schemas.openxmlformats.org/officeDocument/2006/relationships/slide" Target="slides/slide146.xml"/>
  <Relationship Id="rId149" Type="http://schemas.openxmlformats.org/officeDocument/2006/relationships/slide" Target="slides/slide147.xml"/>
  <Relationship Id="rId150" Type="http://schemas.openxmlformats.org/officeDocument/2006/relationships/slide" Target="slides/slide148.xml"/>
  <Relationship Id="rId151" Type="http://schemas.openxmlformats.org/officeDocument/2006/relationships/slide" Target="slides/slide149.xml"/>
  <Relationship Id="rId152" Type="http://schemas.openxmlformats.org/officeDocument/2006/relationships/slide" Target="slides/slide150.xml"/>
  <Relationship Id="rId153" Type="http://schemas.openxmlformats.org/officeDocument/2006/relationships/slide" Target="slides/slide151.xml"/>
  <Relationship Id="rId154" Type="http://schemas.openxmlformats.org/officeDocument/2006/relationships/slide" Target="slides/slide152.xml"/>
  <Relationship Id="rId155" Type="http://schemas.openxmlformats.org/officeDocument/2006/relationships/slide" Target="slides/slide153.xml"/>
  <Relationship Id="rId156" Type="http://schemas.openxmlformats.org/officeDocument/2006/relationships/slide" Target="slides/slide154.xml"/>
  <Relationship Id="rId157" Type="http://schemas.openxmlformats.org/officeDocument/2006/relationships/slide" Target="slides/slide155.xml"/>
  <Relationship Id="rId158" Type="http://schemas.openxmlformats.org/officeDocument/2006/relationships/slide" Target="slides/slide156.xml"/>
  <Relationship Id="rId159" Type="http://schemas.openxmlformats.org/officeDocument/2006/relationships/slide" Target="slides/slide157.xml"/>
  <Relationship Id="rId160" Type="http://schemas.openxmlformats.org/officeDocument/2006/relationships/slide" Target="slides/slide158.xml"/>
  <Relationship Id="rId161" Type="http://schemas.openxmlformats.org/officeDocument/2006/relationships/slide" Target="slides/slide159.xml"/>
  <Relationship Id="rId162" Type="http://schemas.openxmlformats.org/officeDocument/2006/relationships/slide" Target="slides/slide160.xml"/>
  <Relationship Id="rId163" Type="http://schemas.openxmlformats.org/officeDocument/2006/relationships/slide" Target="slides/slide161.xml"/>
  <Relationship Id="rId164" Type="http://schemas.openxmlformats.org/officeDocument/2006/relationships/slide" Target="slides/slide162.xml"/>
  <Relationship Id="rId165" Type="http://schemas.openxmlformats.org/officeDocument/2006/relationships/slide" Target="slides/slide163.xml"/>
  <Relationship Id="rId166" Type="http://schemas.openxmlformats.org/officeDocument/2006/relationships/slide" Target="slides/slide164.xml"/>
  <Relationship Id="rId167" Type="http://schemas.openxmlformats.org/officeDocument/2006/relationships/slide" Target="slides/slide165.xml"/>
  <Relationship Id="rId168" Type="http://schemas.openxmlformats.org/officeDocument/2006/relationships/slide" Target="slides/slide166.xml"/>
  <Relationship Id="rId169" Type="http://schemas.openxmlformats.org/officeDocument/2006/relationships/slide" Target="slides/slide167.xml"/>
  <Relationship Id="rId170" Type="http://schemas.openxmlformats.org/officeDocument/2006/relationships/slide" Target="slides/slide168.xml"/>
  <Relationship Id="rId171" Type="http://schemas.openxmlformats.org/officeDocument/2006/relationships/slide" Target="slides/slide169.xml"/>
  <Relationship Id="rId172" Type="http://schemas.openxmlformats.org/officeDocument/2006/relationships/slide" Target="slides/slide170.xml"/>
  <Relationship Id="rId173" Type="http://schemas.openxmlformats.org/officeDocument/2006/relationships/slide" Target="slides/slide171.xml"/>
  <Relationship Id="rId174" Type="http://schemas.openxmlformats.org/officeDocument/2006/relationships/slide" Target="slides/slide172.xml"/>
  <Relationship Id="rId175" Type="http://schemas.openxmlformats.org/officeDocument/2006/relationships/slide" Target="slides/slide173.xml"/>
  <Relationship Id="rId176" Type="http://schemas.openxmlformats.org/officeDocument/2006/relationships/slide" Target="slides/slide174.xml"/>
  <Relationship Id="rId177" Type="http://schemas.openxmlformats.org/officeDocument/2006/relationships/slide" Target="slides/slide175.xml"/>
  <Relationship Id="rId178" Type="http://schemas.openxmlformats.org/officeDocument/2006/relationships/slide" Target="slides/slide176.xml"/>
  <Relationship Id="rId179" Type="http://schemas.openxmlformats.org/officeDocument/2006/relationships/slide" Target="slides/slide177.xml"/>
  <Relationship Id="rId180" Type="http://schemas.openxmlformats.org/officeDocument/2006/relationships/slide" Target="slides/slide178.xml"/>
  <Relationship Id="rId181" Type="http://schemas.openxmlformats.org/officeDocument/2006/relationships/slide" Target="slides/slide179.xml"/>
  <Relationship Id="rId182" Type="http://schemas.openxmlformats.org/officeDocument/2006/relationships/slide" Target="slides/slide180.xml"/>
  <Relationship Id="rId183" Type="http://schemas.openxmlformats.org/officeDocument/2006/relationships/slide" Target="slides/slide181.xml"/>
  <Relationship Id="rId184" Type="http://schemas.openxmlformats.org/officeDocument/2006/relationships/presProps" Target="presProps.xml"/>
  <Relationship Id="rId185" Type="http://schemas.openxmlformats.org/officeDocument/2006/relationships/viewProps" Target="viewProps.xml"/>
  <Relationship Id="rId186" Type="http://schemas.openxmlformats.org/officeDocument/2006/relationships/tableStyles" Target="tableStyles.xml"/>
</Relationships>

</file>

<file path=ppt/media/Eca_color10.png>
</file>

<file path=ppt/media/Eca_color100.png>
</file>

<file path=ppt/media/Eca_color102.png>
</file>

<file path=ppt/media/Eca_color104.png>
</file>

<file path=ppt/media/Eca_color106.png>
</file>

<file path=ppt/media/Eca_color108.png>
</file>

<file path=ppt/media/Eca_color110.png>
</file>

<file path=ppt/media/Eca_color112.png>
</file>

<file path=ppt/media/Eca_color114.png>
</file>

<file path=ppt/media/Eca_color116.png>
</file>

<file path=ppt/media/Eca_color118.png>
</file>

<file path=ppt/media/Eca_color12.png>
</file>

<file path=ppt/media/Eca_color120.png>
</file>

<file path=ppt/media/Eca_color122.png>
</file>

<file path=ppt/media/Eca_color124.png>
</file>

<file path=ppt/media/Eca_color126.png>
</file>

<file path=ppt/media/Eca_color128.png>
</file>

<file path=ppt/media/Eca_color130.png>
</file>

<file path=ppt/media/Eca_color132.png>
</file>

<file path=ppt/media/Eca_color134.png>
</file>

<file path=ppt/media/Eca_color136.png>
</file>

<file path=ppt/media/Eca_color138.png>
</file>

<file path=ppt/media/Eca_color14.png>
</file>

<file path=ppt/media/Eca_color140.png>
</file>

<file path=ppt/media/Eca_color142.png>
</file>

<file path=ppt/media/Eca_color144.png>
</file>

<file path=ppt/media/Eca_color146.png>
</file>

<file path=ppt/media/Eca_color148.png>
</file>

<file path=ppt/media/Eca_color150.png>
</file>

<file path=ppt/media/Eca_color152.png>
</file>

<file path=ppt/media/Eca_color154.png>
</file>

<file path=ppt/media/Eca_color156.png>
</file>

<file path=ppt/media/Eca_color158.png>
</file>

<file path=ppt/media/Eca_color16.png>
</file>

<file path=ppt/media/Eca_color160.png>
</file>

<file path=ppt/media/Eca_color162.png>
</file>

<file path=ppt/media/Eca_color164.png>
</file>

<file path=ppt/media/Eca_color166.png>
</file>

<file path=ppt/media/Eca_color168.png>
</file>

<file path=ppt/media/Eca_color170.png>
</file>

<file path=ppt/media/Eca_color172.png>
</file>

<file path=ppt/media/Eca_color174.png>
</file>

<file path=ppt/media/Eca_color176.png>
</file>

<file path=ppt/media/Eca_color178.png>
</file>

<file path=ppt/media/Eca_color18.png>
</file>

<file path=ppt/media/Eca_color180.png>
</file>

<file path=ppt/media/Eca_color182.png>
</file>

<file path=ppt/media/Eca_color184.png>
</file>

<file path=ppt/media/Eca_color186.png>
</file>

<file path=ppt/media/Eca_color188.png>
</file>

<file path=ppt/media/Eca_color190.png>
</file>

<file path=ppt/media/Eca_color192.png>
</file>

<file path=ppt/media/Eca_color194.png>
</file>

<file path=ppt/media/Eca_color196.png>
</file>

<file path=ppt/media/Eca_color198.png>
</file>

<file path=ppt/media/Eca_color2.png>
</file>

<file path=ppt/media/Eca_color20.png>
</file>

<file path=ppt/media/Eca_color200.png>
</file>

<file path=ppt/media/Eca_color202.png>
</file>

<file path=ppt/media/Eca_color204.png>
</file>

<file path=ppt/media/Eca_color206.png>
</file>

<file path=ppt/media/Eca_color208.png>
</file>

<file path=ppt/media/Eca_color210.png>
</file>

<file path=ppt/media/Eca_color212.png>
</file>

<file path=ppt/media/Eca_color214.png>
</file>

<file path=ppt/media/Eca_color216.png>
</file>

<file path=ppt/media/Eca_color218.png>
</file>

<file path=ppt/media/Eca_color22.png>
</file>

<file path=ppt/media/Eca_color220.png>
</file>

<file path=ppt/media/Eca_color222.png>
</file>

<file path=ppt/media/Eca_color224.png>
</file>

<file path=ppt/media/Eca_color226.png>
</file>

<file path=ppt/media/Eca_color228.png>
</file>

<file path=ppt/media/Eca_color230.png>
</file>

<file path=ppt/media/Eca_color232.png>
</file>

<file path=ppt/media/Eca_color234.png>
</file>

<file path=ppt/media/Eca_color236.png>
</file>

<file path=ppt/media/Eca_color238.png>
</file>

<file path=ppt/media/Eca_color24.png>
</file>

<file path=ppt/media/Eca_color240.png>
</file>

<file path=ppt/media/Eca_color242.png>
</file>

<file path=ppt/media/Eca_color244.png>
</file>

<file path=ppt/media/Eca_color246.png>
</file>

<file path=ppt/media/Eca_color248.png>
</file>

<file path=ppt/media/Eca_color250.png>
</file>

<file path=ppt/media/Eca_color252.png>
</file>

<file path=ppt/media/Eca_color254.png>
</file>

<file path=ppt/media/Eca_color256.png>
</file>

<file path=ppt/media/Eca_color258.png>
</file>

<file path=ppt/media/Eca_color26.png>
</file>

<file path=ppt/media/Eca_color260.png>
</file>

<file path=ppt/media/Eca_color262.png>
</file>

<file path=ppt/media/Eca_color264.png>
</file>

<file path=ppt/media/Eca_color266.png>
</file>

<file path=ppt/media/Eca_color268.png>
</file>

<file path=ppt/media/Eca_color270.png>
</file>

<file path=ppt/media/Eca_color272.png>
</file>

<file path=ppt/media/Eca_color274.png>
</file>

<file path=ppt/media/Eca_color276.png>
</file>

<file path=ppt/media/Eca_color278.png>
</file>

<file path=ppt/media/Eca_color28.png>
</file>

<file path=ppt/media/Eca_color280.png>
</file>

<file path=ppt/media/Eca_color282.png>
</file>

<file path=ppt/media/Eca_color284.png>
</file>

<file path=ppt/media/Eca_color286.png>
</file>

<file path=ppt/media/Eca_color288.png>
</file>

<file path=ppt/media/Eca_color290.png>
</file>

<file path=ppt/media/Eca_color292.png>
</file>

<file path=ppt/media/Eca_color294.png>
</file>

<file path=ppt/media/Eca_color296.png>
</file>

<file path=ppt/media/Eca_color298.png>
</file>

<file path=ppt/media/Eca_color30.png>
</file>

<file path=ppt/media/Eca_color300.png>
</file>

<file path=ppt/media/Eca_color302.png>
</file>

<file path=ppt/media/Eca_color304.png>
</file>

<file path=ppt/media/Eca_color306.png>
</file>

<file path=ppt/media/Eca_color308.png>
</file>

<file path=ppt/media/Eca_color310.png>
</file>

<file path=ppt/media/Eca_color312.png>
</file>

<file path=ppt/media/Eca_color314.png>
</file>

<file path=ppt/media/Eca_color316.png>
</file>

<file path=ppt/media/Eca_color318.png>
</file>

<file path=ppt/media/Eca_color32.png>
</file>

<file path=ppt/media/Eca_color320.png>
</file>

<file path=ppt/media/Eca_color322.png>
</file>

<file path=ppt/media/Eca_color324.png>
</file>

<file path=ppt/media/Eca_color326.png>
</file>

<file path=ppt/media/Eca_color328.png>
</file>

<file path=ppt/media/Eca_color330.png>
</file>

<file path=ppt/media/Eca_color332.png>
</file>

<file path=ppt/media/Eca_color334.png>
</file>

<file path=ppt/media/Eca_color336.png>
</file>

<file path=ppt/media/Eca_color338.png>
</file>

<file path=ppt/media/Eca_color34.png>
</file>

<file path=ppt/media/Eca_color340.png>
</file>

<file path=ppt/media/Eca_color342.png>
</file>

<file path=ppt/media/Eca_color344.png>
</file>

<file path=ppt/media/Eca_color346.png>
</file>

<file path=ppt/media/Eca_color348.png>
</file>

<file path=ppt/media/Eca_color350.png>
</file>

<file path=ppt/media/Eca_color352.png>
</file>

<file path=ppt/media/Eca_color354.png>
</file>

<file path=ppt/media/Eca_color356.png>
</file>

<file path=ppt/media/Eca_color358.png>
</file>

<file path=ppt/media/Eca_color36.png>
</file>

<file path=ppt/media/Eca_color360.png>
</file>

<file path=ppt/media/Eca_color362.png>
</file>

<file path=ppt/media/Eca_color38.png>
</file>

<file path=ppt/media/Eca_color4.png>
</file>

<file path=ppt/media/Eca_color40.png>
</file>

<file path=ppt/media/Eca_color42.png>
</file>

<file path=ppt/media/Eca_color44.png>
</file>

<file path=ppt/media/Eca_color46.png>
</file>

<file path=ppt/media/Eca_color48.png>
</file>

<file path=ppt/media/Eca_color50.png>
</file>

<file path=ppt/media/Eca_color52.png>
</file>

<file path=ppt/media/Eca_color54.png>
</file>

<file path=ppt/media/Eca_color56.png>
</file>

<file path=ppt/media/Eca_color58.png>
</file>

<file path=ppt/media/Eca_color6.png>
</file>

<file path=ppt/media/Eca_color60.png>
</file>

<file path=ppt/media/Eca_color62.png>
</file>

<file path=ppt/media/Eca_color64.png>
</file>

<file path=ppt/media/Eca_color66.png>
</file>

<file path=ppt/media/Eca_color68.png>
</file>

<file path=ppt/media/Eca_color70.png>
</file>

<file path=ppt/media/Eca_color72.png>
</file>

<file path=ppt/media/Eca_color74.png>
</file>

<file path=ppt/media/Eca_color76.png>
</file>

<file path=ppt/media/Eca_color78.png>
</file>

<file path=ppt/media/Eca_color8.png>
</file>

<file path=ppt/media/Eca_color80.png>
</file>

<file path=ppt/media/Eca_color82.png>
</file>

<file path=ppt/media/Eca_color84.png>
</file>

<file path=ppt/media/Eca_color86.png>
</file>

<file path=ppt/media/Eca_color88.png>
</file>

<file path=ppt/media/Eca_color90.png>
</file>

<file path=ppt/media/Eca_color92.png>
</file>

<file path=ppt/media/Eca_color94.png>
</file>

<file path=ppt/media/Eca_color96.png>
</file>

<file path=ppt/media/Eca_color98.png>
</file>

<file path=ppt/media/logo_e1.png>
</file>

<file path=ppt/media/logo_e101.png>
</file>

<file path=ppt/media/logo_e103.png>
</file>

<file path=ppt/media/logo_e105.png>
</file>

<file path=ppt/media/logo_e107.png>
</file>

<file path=ppt/media/logo_e109.png>
</file>

<file path=ppt/media/logo_e11.png>
</file>

<file path=ppt/media/logo_e111.png>
</file>

<file path=ppt/media/logo_e113.png>
</file>

<file path=ppt/media/logo_e115.png>
</file>

<file path=ppt/media/logo_e117.png>
</file>

<file path=ppt/media/logo_e119.png>
</file>

<file path=ppt/media/logo_e121.png>
</file>

<file path=ppt/media/logo_e123.png>
</file>

<file path=ppt/media/logo_e125.png>
</file>

<file path=ppt/media/logo_e127.png>
</file>

<file path=ppt/media/logo_e129.png>
</file>

<file path=ppt/media/logo_e13.png>
</file>

<file path=ppt/media/logo_e131.png>
</file>

<file path=ppt/media/logo_e133.png>
</file>

<file path=ppt/media/logo_e135.png>
</file>

<file path=ppt/media/logo_e137.png>
</file>

<file path=ppt/media/logo_e139.png>
</file>

<file path=ppt/media/logo_e141.png>
</file>

<file path=ppt/media/logo_e143.png>
</file>

<file path=ppt/media/logo_e145.png>
</file>

<file path=ppt/media/logo_e147.png>
</file>

<file path=ppt/media/logo_e149.png>
</file>

<file path=ppt/media/logo_e15.png>
</file>

<file path=ppt/media/logo_e151.png>
</file>

<file path=ppt/media/logo_e153.png>
</file>

<file path=ppt/media/logo_e155.png>
</file>

<file path=ppt/media/logo_e157.png>
</file>

<file path=ppt/media/logo_e159.png>
</file>

<file path=ppt/media/logo_e161.png>
</file>

<file path=ppt/media/logo_e163.png>
</file>

<file path=ppt/media/logo_e165.png>
</file>

<file path=ppt/media/logo_e167.png>
</file>

<file path=ppt/media/logo_e169.png>
</file>

<file path=ppt/media/logo_e17.png>
</file>

<file path=ppt/media/logo_e171.png>
</file>

<file path=ppt/media/logo_e173.png>
</file>

<file path=ppt/media/logo_e175.png>
</file>

<file path=ppt/media/logo_e177.png>
</file>

<file path=ppt/media/logo_e179.png>
</file>

<file path=ppt/media/logo_e181.png>
</file>

<file path=ppt/media/logo_e183.png>
</file>

<file path=ppt/media/logo_e185.png>
</file>

<file path=ppt/media/logo_e187.png>
</file>

<file path=ppt/media/logo_e189.png>
</file>

<file path=ppt/media/logo_e19.png>
</file>

<file path=ppt/media/logo_e191.png>
</file>

<file path=ppt/media/logo_e193.png>
</file>

<file path=ppt/media/logo_e195.png>
</file>

<file path=ppt/media/logo_e197.png>
</file>

<file path=ppt/media/logo_e199.png>
</file>

<file path=ppt/media/logo_e201.png>
</file>

<file path=ppt/media/logo_e203.png>
</file>

<file path=ppt/media/logo_e205.png>
</file>

<file path=ppt/media/logo_e207.png>
</file>

<file path=ppt/media/logo_e209.png>
</file>

<file path=ppt/media/logo_e21.png>
</file>

<file path=ppt/media/logo_e211.png>
</file>

<file path=ppt/media/logo_e213.png>
</file>

<file path=ppt/media/logo_e215.png>
</file>

<file path=ppt/media/logo_e217.png>
</file>

<file path=ppt/media/logo_e219.png>
</file>

<file path=ppt/media/logo_e221.png>
</file>

<file path=ppt/media/logo_e223.png>
</file>

<file path=ppt/media/logo_e225.png>
</file>

<file path=ppt/media/logo_e227.png>
</file>

<file path=ppt/media/logo_e229.png>
</file>

<file path=ppt/media/logo_e23.png>
</file>

<file path=ppt/media/logo_e231.png>
</file>

<file path=ppt/media/logo_e233.png>
</file>

<file path=ppt/media/logo_e235.png>
</file>

<file path=ppt/media/logo_e237.png>
</file>

<file path=ppt/media/logo_e239.png>
</file>

<file path=ppt/media/logo_e241.png>
</file>

<file path=ppt/media/logo_e243.png>
</file>

<file path=ppt/media/logo_e245.png>
</file>

<file path=ppt/media/logo_e247.png>
</file>

<file path=ppt/media/logo_e249.png>
</file>

<file path=ppt/media/logo_e25.png>
</file>

<file path=ppt/media/logo_e251.png>
</file>

<file path=ppt/media/logo_e253.png>
</file>

<file path=ppt/media/logo_e255.png>
</file>

<file path=ppt/media/logo_e257.png>
</file>

<file path=ppt/media/logo_e259.png>
</file>

<file path=ppt/media/logo_e261.png>
</file>

<file path=ppt/media/logo_e263.png>
</file>

<file path=ppt/media/logo_e265.png>
</file>

<file path=ppt/media/logo_e267.png>
</file>

<file path=ppt/media/logo_e269.png>
</file>

<file path=ppt/media/logo_e27.png>
</file>

<file path=ppt/media/logo_e271.png>
</file>

<file path=ppt/media/logo_e273.png>
</file>

<file path=ppt/media/logo_e275.png>
</file>

<file path=ppt/media/logo_e277.png>
</file>

<file path=ppt/media/logo_e279.png>
</file>

<file path=ppt/media/logo_e281.png>
</file>

<file path=ppt/media/logo_e283.png>
</file>

<file path=ppt/media/logo_e285.png>
</file>

<file path=ppt/media/logo_e287.png>
</file>

<file path=ppt/media/logo_e289.png>
</file>

<file path=ppt/media/logo_e29.png>
</file>

<file path=ppt/media/logo_e291.png>
</file>

<file path=ppt/media/logo_e293.png>
</file>

<file path=ppt/media/logo_e295.png>
</file>

<file path=ppt/media/logo_e297.png>
</file>

<file path=ppt/media/logo_e299.png>
</file>

<file path=ppt/media/logo_e3.png>
</file>

<file path=ppt/media/logo_e301.png>
</file>

<file path=ppt/media/logo_e303.png>
</file>

<file path=ppt/media/logo_e305.png>
</file>

<file path=ppt/media/logo_e307.png>
</file>

<file path=ppt/media/logo_e309.png>
</file>

<file path=ppt/media/logo_e31.png>
</file>

<file path=ppt/media/logo_e311.png>
</file>

<file path=ppt/media/logo_e313.png>
</file>

<file path=ppt/media/logo_e315.png>
</file>

<file path=ppt/media/logo_e317.png>
</file>

<file path=ppt/media/logo_e319.png>
</file>

<file path=ppt/media/logo_e321.png>
</file>

<file path=ppt/media/logo_e323.png>
</file>

<file path=ppt/media/logo_e325.png>
</file>

<file path=ppt/media/logo_e327.png>
</file>

<file path=ppt/media/logo_e329.png>
</file>

<file path=ppt/media/logo_e33.png>
</file>

<file path=ppt/media/logo_e331.png>
</file>

<file path=ppt/media/logo_e333.png>
</file>

<file path=ppt/media/logo_e335.png>
</file>

<file path=ppt/media/logo_e337.png>
</file>

<file path=ppt/media/logo_e339.png>
</file>

<file path=ppt/media/logo_e341.png>
</file>

<file path=ppt/media/logo_e343.png>
</file>

<file path=ppt/media/logo_e345.png>
</file>

<file path=ppt/media/logo_e347.png>
</file>

<file path=ppt/media/logo_e349.png>
</file>

<file path=ppt/media/logo_e35.png>
</file>

<file path=ppt/media/logo_e351.png>
</file>

<file path=ppt/media/logo_e353.png>
</file>

<file path=ppt/media/logo_e355.png>
</file>

<file path=ppt/media/logo_e357.png>
</file>

<file path=ppt/media/logo_e359.png>
</file>

<file path=ppt/media/logo_e361.png>
</file>

<file path=ppt/media/logo_e37.png>
</file>

<file path=ppt/media/logo_e39.png>
</file>

<file path=ppt/media/logo_e41.png>
</file>

<file path=ppt/media/logo_e43.png>
</file>

<file path=ppt/media/logo_e45.png>
</file>

<file path=ppt/media/logo_e47.png>
</file>

<file path=ppt/media/logo_e49.png>
</file>

<file path=ppt/media/logo_e5.png>
</file>

<file path=ppt/media/logo_e51.png>
</file>

<file path=ppt/media/logo_e53.png>
</file>

<file path=ppt/media/logo_e55.png>
</file>

<file path=ppt/media/logo_e57.png>
</file>

<file path=ppt/media/logo_e59.png>
</file>

<file path=ppt/media/logo_e61.png>
</file>

<file path=ppt/media/logo_e63.png>
</file>

<file path=ppt/media/logo_e65.png>
</file>

<file path=ppt/media/logo_e67.png>
</file>

<file path=ppt/media/logo_e69.png>
</file>

<file path=ppt/media/logo_e7.png>
</file>

<file path=ppt/media/logo_e71.png>
</file>

<file path=ppt/media/logo_e73.png>
</file>

<file path=ppt/media/logo_e75.png>
</file>

<file path=ppt/media/logo_e77.png>
</file>

<file path=ppt/media/logo_e79.png>
</file>

<file path=ppt/media/logo_e81.png>
</file>

<file path=ppt/media/logo_e83.png>
</file>

<file path=ppt/media/logo_e85.png>
</file>

<file path=ppt/media/logo_e87.png>
</file>

<file path=ppt/media/logo_e89.png>
</file>

<file path=ppt/media/logo_e9.png>
</file>

<file path=ppt/media/logo_e91.png>
</file>

<file path=ppt/media/logo_e93.png>
</file>

<file path=ppt/media/logo_e95.png>
</file>

<file path=ppt/media/logo_e97.png>
</file>

<file path=ppt/media/logo_e99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250610209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.png"/>
  <Relationship Id="rId3" Type="http://schemas.openxmlformats.org/officeDocument/2006/relationships/image" Target="../media/Eca_color2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.png"/>
  <Relationship Id="rId3" Type="http://schemas.openxmlformats.org/officeDocument/2006/relationships/image" Target="../media/Eca_color20.png"/>
</Relationships>

</file>

<file path=ppt/slides/_rels/slide10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9.png"/>
  <Relationship Id="rId3" Type="http://schemas.openxmlformats.org/officeDocument/2006/relationships/image" Target="../media/Eca_color200.png"/>
</Relationships>

</file>

<file path=ppt/slides/_rels/slide10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1.png"/>
  <Relationship Id="rId3" Type="http://schemas.openxmlformats.org/officeDocument/2006/relationships/image" Target="../media/Eca_color202.png"/>
</Relationships>

</file>

<file path=ppt/slides/_rels/slide10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3.png"/>
  <Relationship Id="rId3" Type="http://schemas.openxmlformats.org/officeDocument/2006/relationships/image" Target="../media/Eca_color204.png"/>
</Relationships>

</file>

<file path=ppt/slides/_rels/slide10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5.png"/>
  <Relationship Id="rId3" Type="http://schemas.openxmlformats.org/officeDocument/2006/relationships/image" Target="../media/Eca_color206.png"/>
</Relationships>

</file>

<file path=ppt/slides/_rels/slide10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7.png"/>
  <Relationship Id="rId3" Type="http://schemas.openxmlformats.org/officeDocument/2006/relationships/image" Target="../media/Eca_color208.png"/>
</Relationships>

</file>

<file path=ppt/slides/_rels/slide10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9.png"/>
  <Relationship Id="rId3" Type="http://schemas.openxmlformats.org/officeDocument/2006/relationships/image" Target="../media/Eca_color210.png"/>
</Relationships>

</file>

<file path=ppt/slides/_rels/slide10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1.png"/>
  <Relationship Id="rId3" Type="http://schemas.openxmlformats.org/officeDocument/2006/relationships/image" Target="../media/Eca_color212.png"/>
</Relationships>

</file>

<file path=ppt/slides/_rels/slide10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3.png"/>
  <Relationship Id="rId3" Type="http://schemas.openxmlformats.org/officeDocument/2006/relationships/image" Target="../media/Eca_color214.png"/>
</Relationships>

</file>

<file path=ppt/slides/_rels/slide10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5.png"/>
  <Relationship Id="rId3" Type="http://schemas.openxmlformats.org/officeDocument/2006/relationships/image" Target="../media/Eca_color216.png"/>
</Relationships>

</file>

<file path=ppt/slides/_rels/slide10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7.png"/>
  <Relationship Id="rId3" Type="http://schemas.openxmlformats.org/officeDocument/2006/relationships/image" Target="../media/Eca_color218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.png"/>
  <Relationship Id="rId3" Type="http://schemas.openxmlformats.org/officeDocument/2006/relationships/image" Target="../media/Eca_color22.png"/>
</Relationships>

</file>

<file path=ppt/slides/_rels/slide1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9.png"/>
  <Relationship Id="rId3" Type="http://schemas.openxmlformats.org/officeDocument/2006/relationships/image" Target="../media/Eca_color220.png"/>
</Relationships>

</file>

<file path=ppt/slides/_rels/slide1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1.png"/>
  <Relationship Id="rId3" Type="http://schemas.openxmlformats.org/officeDocument/2006/relationships/image" Target="../media/Eca_color222.png"/>
</Relationships>

</file>

<file path=ppt/slides/_rels/slide1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3.png"/>
  <Relationship Id="rId3" Type="http://schemas.openxmlformats.org/officeDocument/2006/relationships/image" Target="../media/Eca_color224.png"/>
</Relationships>

</file>

<file path=ppt/slides/_rels/slide1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5.png"/>
  <Relationship Id="rId3" Type="http://schemas.openxmlformats.org/officeDocument/2006/relationships/image" Target="../media/Eca_color226.png"/>
</Relationships>

</file>

<file path=ppt/slides/_rels/slide1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7.png"/>
  <Relationship Id="rId3" Type="http://schemas.openxmlformats.org/officeDocument/2006/relationships/image" Target="../media/Eca_color228.png"/>
</Relationships>

</file>

<file path=ppt/slides/_rels/slide1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9.png"/>
  <Relationship Id="rId3" Type="http://schemas.openxmlformats.org/officeDocument/2006/relationships/image" Target="../media/Eca_color230.png"/>
</Relationships>

</file>

<file path=ppt/slides/_rels/slide1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1.png"/>
  <Relationship Id="rId3" Type="http://schemas.openxmlformats.org/officeDocument/2006/relationships/image" Target="../media/Eca_color232.png"/>
</Relationships>

</file>

<file path=ppt/slides/_rels/slide1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3.png"/>
  <Relationship Id="rId3" Type="http://schemas.openxmlformats.org/officeDocument/2006/relationships/image" Target="../media/Eca_color234.png"/>
</Relationships>

</file>

<file path=ppt/slides/_rels/slide1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5.png"/>
  <Relationship Id="rId3" Type="http://schemas.openxmlformats.org/officeDocument/2006/relationships/image" Target="../media/Eca_color236.png"/>
</Relationships>

</file>

<file path=ppt/slides/_rels/slide1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7.png"/>
  <Relationship Id="rId3" Type="http://schemas.openxmlformats.org/officeDocument/2006/relationships/image" Target="../media/Eca_color238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.png"/>
  <Relationship Id="rId3" Type="http://schemas.openxmlformats.org/officeDocument/2006/relationships/image" Target="../media/Eca_color24.png"/>
</Relationships>

</file>

<file path=ppt/slides/_rels/slide1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9.png"/>
  <Relationship Id="rId3" Type="http://schemas.openxmlformats.org/officeDocument/2006/relationships/image" Target="../media/Eca_color240.png"/>
</Relationships>

</file>

<file path=ppt/slides/_rels/slide1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1.png"/>
  <Relationship Id="rId3" Type="http://schemas.openxmlformats.org/officeDocument/2006/relationships/image" Target="../media/Eca_color242.png"/>
</Relationships>

</file>

<file path=ppt/slides/_rels/slide1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3.png"/>
  <Relationship Id="rId3" Type="http://schemas.openxmlformats.org/officeDocument/2006/relationships/image" Target="../media/Eca_color244.png"/>
</Relationships>

</file>

<file path=ppt/slides/_rels/slide1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5.png"/>
  <Relationship Id="rId3" Type="http://schemas.openxmlformats.org/officeDocument/2006/relationships/image" Target="../media/Eca_color246.png"/>
</Relationships>

</file>

<file path=ppt/slides/_rels/slide1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7.png"/>
  <Relationship Id="rId3" Type="http://schemas.openxmlformats.org/officeDocument/2006/relationships/image" Target="../media/Eca_color248.png"/>
</Relationships>

</file>

<file path=ppt/slides/_rels/slide1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9.png"/>
  <Relationship Id="rId3" Type="http://schemas.openxmlformats.org/officeDocument/2006/relationships/image" Target="../media/Eca_color250.png"/>
</Relationships>

</file>

<file path=ppt/slides/_rels/slide1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1.png"/>
  <Relationship Id="rId3" Type="http://schemas.openxmlformats.org/officeDocument/2006/relationships/image" Target="../media/Eca_color252.png"/>
</Relationships>

</file>

<file path=ppt/slides/_rels/slide1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3.png"/>
  <Relationship Id="rId3" Type="http://schemas.openxmlformats.org/officeDocument/2006/relationships/image" Target="../media/Eca_color254.png"/>
</Relationships>

</file>

<file path=ppt/slides/_rels/slide1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5.png"/>
  <Relationship Id="rId3" Type="http://schemas.openxmlformats.org/officeDocument/2006/relationships/image" Target="../media/Eca_color256.png"/>
</Relationships>

</file>

<file path=ppt/slides/_rels/slide1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7.png"/>
  <Relationship Id="rId3" Type="http://schemas.openxmlformats.org/officeDocument/2006/relationships/image" Target="../media/Eca_color258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.png"/>
  <Relationship Id="rId3" Type="http://schemas.openxmlformats.org/officeDocument/2006/relationships/image" Target="../media/Eca_color26.png"/>
</Relationships>

</file>

<file path=ppt/slides/_rels/slide1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9.png"/>
  <Relationship Id="rId3" Type="http://schemas.openxmlformats.org/officeDocument/2006/relationships/image" Target="../media/Eca_color260.png"/>
</Relationships>

</file>

<file path=ppt/slides/_rels/slide1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1.png"/>
  <Relationship Id="rId3" Type="http://schemas.openxmlformats.org/officeDocument/2006/relationships/image" Target="../media/Eca_color262.png"/>
</Relationships>

</file>

<file path=ppt/slides/_rels/slide1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3.png"/>
  <Relationship Id="rId3" Type="http://schemas.openxmlformats.org/officeDocument/2006/relationships/image" Target="../media/Eca_color264.png"/>
</Relationships>

</file>

<file path=ppt/slides/_rels/slide1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5.png"/>
  <Relationship Id="rId3" Type="http://schemas.openxmlformats.org/officeDocument/2006/relationships/image" Target="../media/Eca_color266.png"/>
</Relationships>

</file>

<file path=ppt/slides/_rels/slide1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7.png"/>
  <Relationship Id="rId3" Type="http://schemas.openxmlformats.org/officeDocument/2006/relationships/image" Target="../media/Eca_color268.png"/>
</Relationships>

</file>

<file path=ppt/slides/_rels/slide1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9.png"/>
  <Relationship Id="rId3" Type="http://schemas.openxmlformats.org/officeDocument/2006/relationships/image" Target="../media/Eca_color270.png"/>
</Relationships>

</file>

<file path=ppt/slides/_rels/slide1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1.png"/>
  <Relationship Id="rId3" Type="http://schemas.openxmlformats.org/officeDocument/2006/relationships/image" Target="../media/Eca_color272.png"/>
</Relationships>

</file>

<file path=ppt/slides/_rels/slide1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3.png"/>
  <Relationship Id="rId3" Type="http://schemas.openxmlformats.org/officeDocument/2006/relationships/image" Target="../media/Eca_color274.png"/>
</Relationships>

</file>

<file path=ppt/slides/_rels/slide1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5.png"/>
  <Relationship Id="rId3" Type="http://schemas.openxmlformats.org/officeDocument/2006/relationships/image" Target="../media/Eca_color276.png"/>
</Relationships>

</file>

<file path=ppt/slides/_rels/slide1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7.png"/>
  <Relationship Id="rId3" Type="http://schemas.openxmlformats.org/officeDocument/2006/relationships/image" Target="../media/Eca_color278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.png"/>
  <Relationship Id="rId3" Type="http://schemas.openxmlformats.org/officeDocument/2006/relationships/image" Target="../media/Eca_color28.png"/>
</Relationships>

</file>

<file path=ppt/slides/_rels/slide1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9.png"/>
  <Relationship Id="rId3" Type="http://schemas.openxmlformats.org/officeDocument/2006/relationships/image" Target="../media/Eca_color280.png"/>
</Relationships>

</file>

<file path=ppt/slides/_rels/slide1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1.png"/>
  <Relationship Id="rId3" Type="http://schemas.openxmlformats.org/officeDocument/2006/relationships/image" Target="../media/Eca_color282.png"/>
</Relationships>

</file>

<file path=ppt/slides/_rels/slide1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3.png"/>
  <Relationship Id="rId3" Type="http://schemas.openxmlformats.org/officeDocument/2006/relationships/image" Target="../media/Eca_color284.png"/>
</Relationships>

</file>

<file path=ppt/slides/_rels/slide1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5.png"/>
  <Relationship Id="rId3" Type="http://schemas.openxmlformats.org/officeDocument/2006/relationships/image" Target="../media/Eca_color286.png"/>
</Relationships>

</file>

<file path=ppt/slides/_rels/slide1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7.png"/>
  <Relationship Id="rId3" Type="http://schemas.openxmlformats.org/officeDocument/2006/relationships/image" Target="../media/Eca_color288.png"/>
</Relationships>

</file>

<file path=ppt/slides/_rels/slide1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9.png"/>
  <Relationship Id="rId3" Type="http://schemas.openxmlformats.org/officeDocument/2006/relationships/image" Target="../media/Eca_color290.png"/>
</Relationships>

</file>

<file path=ppt/slides/_rels/slide1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1.png"/>
  <Relationship Id="rId3" Type="http://schemas.openxmlformats.org/officeDocument/2006/relationships/image" Target="../media/Eca_color292.png"/>
</Relationships>

</file>

<file path=ppt/slides/_rels/slide1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3.png"/>
  <Relationship Id="rId3" Type="http://schemas.openxmlformats.org/officeDocument/2006/relationships/image" Target="../media/Eca_color294.png"/>
</Relationships>

</file>

<file path=ppt/slides/_rels/slide1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5.png"/>
  <Relationship Id="rId3" Type="http://schemas.openxmlformats.org/officeDocument/2006/relationships/image" Target="../media/Eca_color296.png"/>
</Relationships>

</file>

<file path=ppt/slides/_rels/slide1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7.png"/>
  <Relationship Id="rId3" Type="http://schemas.openxmlformats.org/officeDocument/2006/relationships/image" Target="../media/Eca_color298.pn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.png"/>
  <Relationship Id="rId3" Type="http://schemas.openxmlformats.org/officeDocument/2006/relationships/image" Target="../media/Eca_color30.png"/>
</Relationships>

</file>

<file path=ppt/slides/_rels/slide1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9.png"/>
  <Relationship Id="rId3" Type="http://schemas.openxmlformats.org/officeDocument/2006/relationships/image" Target="../media/Eca_color300.png"/>
</Relationships>

</file>

<file path=ppt/slides/_rels/slide1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1.png"/>
  <Relationship Id="rId3" Type="http://schemas.openxmlformats.org/officeDocument/2006/relationships/image" Target="../media/Eca_color302.png"/>
</Relationships>

</file>

<file path=ppt/slides/_rels/slide1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3.png"/>
  <Relationship Id="rId3" Type="http://schemas.openxmlformats.org/officeDocument/2006/relationships/image" Target="../media/Eca_color304.png"/>
</Relationships>

</file>

<file path=ppt/slides/_rels/slide1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5.png"/>
  <Relationship Id="rId3" Type="http://schemas.openxmlformats.org/officeDocument/2006/relationships/image" Target="../media/Eca_color306.png"/>
</Relationships>

</file>

<file path=ppt/slides/_rels/slide1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7.png"/>
  <Relationship Id="rId3" Type="http://schemas.openxmlformats.org/officeDocument/2006/relationships/image" Target="../media/Eca_color308.png"/>
</Relationships>

</file>

<file path=ppt/slides/_rels/slide1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9.png"/>
  <Relationship Id="rId3" Type="http://schemas.openxmlformats.org/officeDocument/2006/relationships/image" Target="../media/Eca_color310.png"/>
</Relationships>

</file>

<file path=ppt/slides/_rels/slide1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1.png"/>
  <Relationship Id="rId3" Type="http://schemas.openxmlformats.org/officeDocument/2006/relationships/image" Target="../media/Eca_color312.png"/>
</Relationships>

</file>

<file path=ppt/slides/_rels/slide1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3.png"/>
  <Relationship Id="rId3" Type="http://schemas.openxmlformats.org/officeDocument/2006/relationships/image" Target="../media/Eca_color314.png"/>
</Relationships>

</file>

<file path=ppt/slides/_rels/slide1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5.png"/>
  <Relationship Id="rId3" Type="http://schemas.openxmlformats.org/officeDocument/2006/relationships/image" Target="../media/Eca_color316.png"/>
</Relationships>

</file>

<file path=ppt/slides/_rels/slide1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7.png"/>
  <Relationship Id="rId3" Type="http://schemas.openxmlformats.org/officeDocument/2006/relationships/image" Target="../media/Eca_color318.png"/>
</Relationships>

</file>

<file path=ppt/slides/_rels/slide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.png"/>
  <Relationship Id="rId3" Type="http://schemas.openxmlformats.org/officeDocument/2006/relationships/image" Target="../media/Eca_color32.png"/>
</Relationships>

</file>

<file path=ppt/slides/_rels/slide1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9.png"/>
  <Relationship Id="rId3" Type="http://schemas.openxmlformats.org/officeDocument/2006/relationships/image" Target="../media/Eca_color320.png"/>
</Relationships>

</file>

<file path=ppt/slides/_rels/slide1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1.png"/>
  <Relationship Id="rId3" Type="http://schemas.openxmlformats.org/officeDocument/2006/relationships/image" Target="../media/Eca_color322.png"/>
</Relationships>

</file>

<file path=ppt/slides/_rels/slide1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3.png"/>
  <Relationship Id="rId3" Type="http://schemas.openxmlformats.org/officeDocument/2006/relationships/image" Target="../media/Eca_color324.png"/>
</Relationships>

</file>

<file path=ppt/slides/_rels/slide1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5.png"/>
  <Relationship Id="rId3" Type="http://schemas.openxmlformats.org/officeDocument/2006/relationships/image" Target="../media/Eca_color326.png"/>
</Relationships>

</file>

<file path=ppt/slides/_rels/slide1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7.png"/>
  <Relationship Id="rId3" Type="http://schemas.openxmlformats.org/officeDocument/2006/relationships/image" Target="../media/Eca_color328.png"/>
</Relationships>

</file>

<file path=ppt/slides/_rels/slide1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9.png"/>
  <Relationship Id="rId3" Type="http://schemas.openxmlformats.org/officeDocument/2006/relationships/image" Target="../media/Eca_color330.png"/>
</Relationships>

</file>

<file path=ppt/slides/_rels/slide1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1.png"/>
  <Relationship Id="rId3" Type="http://schemas.openxmlformats.org/officeDocument/2006/relationships/image" Target="../media/Eca_color332.png"/>
</Relationships>

</file>

<file path=ppt/slides/_rels/slide1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3.png"/>
  <Relationship Id="rId3" Type="http://schemas.openxmlformats.org/officeDocument/2006/relationships/image" Target="../media/Eca_color334.png"/>
</Relationships>

</file>

<file path=ppt/slides/_rels/slide1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5.png"/>
  <Relationship Id="rId3" Type="http://schemas.openxmlformats.org/officeDocument/2006/relationships/image" Target="../media/Eca_color336.png"/>
</Relationships>

</file>

<file path=ppt/slides/_rels/slide1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7.png"/>
  <Relationship Id="rId3" Type="http://schemas.openxmlformats.org/officeDocument/2006/relationships/image" Target="../media/Eca_color338.png"/>
</Relationships>

</file>

<file path=ppt/slides/_rels/slide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.png"/>
  <Relationship Id="rId3" Type="http://schemas.openxmlformats.org/officeDocument/2006/relationships/image" Target="../media/Eca_color34.png"/>
</Relationships>

</file>

<file path=ppt/slides/_rels/slide1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9.png"/>
  <Relationship Id="rId3" Type="http://schemas.openxmlformats.org/officeDocument/2006/relationships/image" Target="../media/Eca_color340.png"/>
</Relationships>

</file>

<file path=ppt/slides/_rels/slide1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1.png"/>
  <Relationship Id="rId3" Type="http://schemas.openxmlformats.org/officeDocument/2006/relationships/image" Target="../media/Eca_color342.png"/>
</Relationships>

</file>

<file path=ppt/slides/_rels/slide1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3.png"/>
  <Relationship Id="rId3" Type="http://schemas.openxmlformats.org/officeDocument/2006/relationships/image" Target="../media/Eca_color344.png"/>
</Relationships>

</file>

<file path=ppt/slides/_rels/slide1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5.png"/>
  <Relationship Id="rId3" Type="http://schemas.openxmlformats.org/officeDocument/2006/relationships/image" Target="../media/Eca_color346.png"/>
</Relationships>

</file>

<file path=ppt/slides/_rels/slide1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7.png"/>
  <Relationship Id="rId3" Type="http://schemas.openxmlformats.org/officeDocument/2006/relationships/image" Target="../media/Eca_color348.png"/>
</Relationships>

</file>

<file path=ppt/slides/_rels/slide1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9.png"/>
  <Relationship Id="rId3" Type="http://schemas.openxmlformats.org/officeDocument/2006/relationships/image" Target="../media/Eca_color350.png"/>
</Relationships>

</file>

<file path=ppt/slides/_rels/slide1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1.png"/>
  <Relationship Id="rId3" Type="http://schemas.openxmlformats.org/officeDocument/2006/relationships/image" Target="../media/Eca_color352.png"/>
</Relationships>

</file>

<file path=ppt/slides/_rels/slide1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3.png"/>
  <Relationship Id="rId3" Type="http://schemas.openxmlformats.org/officeDocument/2006/relationships/image" Target="../media/Eca_color354.png"/>
</Relationships>

</file>

<file path=ppt/slides/_rels/slide1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5.png"/>
  <Relationship Id="rId3" Type="http://schemas.openxmlformats.org/officeDocument/2006/relationships/image" Target="../media/Eca_color356.png"/>
</Relationships>

</file>

<file path=ppt/slides/_rels/slide1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7.png"/>
  <Relationship Id="rId3" Type="http://schemas.openxmlformats.org/officeDocument/2006/relationships/image" Target="../media/Eca_color358.png"/>
</Relationships>

</file>

<file path=ppt/slides/_rels/slide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.png"/>
  <Relationship Id="rId3" Type="http://schemas.openxmlformats.org/officeDocument/2006/relationships/image" Target="../media/Eca_color36.png"/>
</Relationships>

</file>

<file path=ppt/slides/_rels/slide1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9.png"/>
  <Relationship Id="rId3" Type="http://schemas.openxmlformats.org/officeDocument/2006/relationships/image" Target="../media/Eca_color360.png"/>
</Relationships>

</file>

<file path=ppt/slides/_rels/slide1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61.png"/>
  <Relationship Id="rId3" Type="http://schemas.openxmlformats.org/officeDocument/2006/relationships/image" Target="../media/Eca_color362.png"/>
</Relationships>

</file>

<file path=ppt/slides/_rels/slide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7.png"/>
  <Relationship Id="rId3" Type="http://schemas.openxmlformats.org/officeDocument/2006/relationships/image" Target="../media/Eca_color38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.png"/>
  <Relationship Id="rId3" Type="http://schemas.openxmlformats.org/officeDocument/2006/relationships/image" Target="../media/Eca_color4.png"/>
</Relationships>

</file>

<file path=ppt/slides/_rels/slide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9.png"/>
  <Relationship Id="rId3" Type="http://schemas.openxmlformats.org/officeDocument/2006/relationships/image" Target="../media/Eca_color40.png"/>
</Relationships>

</file>

<file path=ppt/slides/_rels/slide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1.png"/>
  <Relationship Id="rId3" Type="http://schemas.openxmlformats.org/officeDocument/2006/relationships/image" Target="../media/Eca_color42.png"/>
</Relationships>

</file>

<file path=ppt/slides/_rels/slide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3.png"/>
  <Relationship Id="rId3" Type="http://schemas.openxmlformats.org/officeDocument/2006/relationships/image" Target="../media/Eca_color44.png"/>
</Relationships>

</file>

<file path=ppt/slides/_rels/slide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5.png"/>
  <Relationship Id="rId3" Type="http://schemas.openxmlformats.org/officeDocument/2006/relationships/image" Target="../media/Eca_color46.png"/>
</Relationships>

</file>

<file path=ppt/slides/_rels/slide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7.png"/>
  <Relationship Id="rId3" Type="http://schemas.openxmlformats.org/officeDocument/2006/relationships/image" Target="../media/Eca_color48.png"/>
</Relationships>

</file>

<file path=ppt/slides/_rels/slide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9.png"/>
  <Relationship Id="rId3" Type="http://schemas.openxmlformats.org/officeDocument/2006/relationships/image" Target="../media/Eca_color50.png"/>
</Relationships>

</file>

<file path=ppt/slides/_rels/slide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1.png"/>
  <Relationship Id="rId3" Type="http://schemas.openxmlformats.org/officeDocument/2006/relationships/image" Target="../media/Eca_color52.png"/>
</Relationships>

</file>

<file path=ppt/slides/_rels/slide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3.png"/>
  <Relationship Id="rId3" Type="http://schemas.openxmlformats.org/officeDocument/2006/relationships/image" Target="../media/Eca_color54.png"/>
</Relationships>

</file>

<file path=ppt/slides/_rels/slide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5.png"/>
  <Relationship Id="rId3" Type="http://schemas.openxmlformats.org/officeDocument/2006/relationships/image" Target="../media/Eca_color56.png"/>
</Relationships>

</file>

<file path=ppt/slides/_rels/slide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7.png"/>
  <Relationship Id="rId3" Type="http://schemas.openxmlformats.org/officeDocument/2006/relationships/image" Target="../media/Eca_color58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.png"/>
  <Relationship Id="rId3" Type="http://schemas.openxmlformats.org/officeDocument/2006/relationships/image" Target="../media/Eca_color6.png"/>
</Relationships>

</file>

<file path=ppt/slides/_rels/slide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9.png"/>
  <Relationship Id="rId3" Type="http://schemas.openxmlformats.org/officeDocument/2006/relationships/image" Target="../media/Eca_color60.png"/>
</Relationships>

</file>

<file path=ppt/slides/_rels/slide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1.png"/>
  <Relationship Id="rId3" Type="http://schemas.openxmlformats.org/officeDocument/2006/relationships/image" Target="../media/Eca_color62.png"/>
</Relationships>

</file>

<file path=ppt/slides/_rels/slide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3.png"/>
  <Relationship Id="rId3" Type="http://schemas.openxmlformats.org/officeDocument/2006/relationships/image" Target="../media/Eca_color64.png"/>
</Relationships>

</file>

<file path=ppt/slides/_rels/slide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5.png"/>
  <Relationship Id="rId3" Type="http://schemas.openxmlformats.org/officeDocument/2006/relationships/image" Target="../media/Eca_color66.png"/>
</Relationships>

</file>

<file path=ppt/slides/_rels/slide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7.png"/>
  <Relationship Id="rId3" Type="http://schemas.openxmlformats.org/officeDocument/2006/relationships/image" Target="../media/Eca_color68.png"/>
</Relationships>

</file>

<file path=ppt/slides/_rels/slide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9.png"/>
  <Relationship Id="rId3" Type="http://schemas.openxmlformats.org/officeDocument/2006/relationships/image" Target="../media/Eca_color70.png"/>
</Relationships>

</file>

<file path=ppt/slides/_rels/slide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1.png"/>
  <Relationship Id="rId3" Type="http://schemas.openxmlformats.org/officeDocument/2006/relationships/image" Target="../media/Eca_color72.png"/>
</Relationships>

</file>

<file path=ppt/slides/_rels/slide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3.png"/>
  <Relationship Id="rId3" Type="http://schemas.openxmlformats.org/officeDocument/2006/relationships/image" Target="../media/Eca_color74.png"/>
</Relationships>

</file>

<file path=ppt/slides/_rels/slide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5.png"/>
  <Relationship Id="rId3" Type="http://schemas.openxmlformats.org/officeDocument/2006/relationships/image" Target="../media/Eca_color76.png"/>
</Relationships>

</file>

<file path=ppt/slides/_rels/slide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7.png"/>
  <Relationship Id="rId3" Type="http://schemas.openxmlformats.org/officeDocument/2006/relationships/image" Target="../media/Eca_color78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.png"/>
  <Relationship Id="rId3" Type="http://schemas.openxmlformats.org/officeDocument/2006/relationships/image" Target="../media/Eca_color8.png"/>
</Relationships>

</file>

<file path=ppt/slides/_rels/slide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9.png"/>
  <Relationship Id="rId3" Type="http://schemas.openxmlformats.org/officeDocument/2006/relationships/image" Target="../media/Eca_color80.png"/>
</Relationships>

</file>

<file path=ppt/slides/_rels/slide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1.png"/>
  <Relationship Id="rId3" Type="http://schemas.openxmlformats.org/officeDocument/2006/relationships/image" Target="../media/Eca_color82.png"/>
</Relationships>

</file>

<file path=ppt/slides/_rels/slide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3.png"/>
  <Relationship Id="rId3" Type="http://schemas.openxmlformats.org/officeDocument/2006/relationships/image" Target="../media/Eca_color84.png"/>
</Relationships>

</file>

<file path=ppt/slides/_rels/slide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5.png"/>
  <Relationship Id="rId3" Type="http://schemas.openxmlformats.org/officeDocument/2006/relationships/image" Target="../media/Eca_color86.png"/>
</Relationships>

</file>

<file path=ppt/slides/_rels/slide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7.png"/>
  <Relationship Id="rId3" Type="http://schemas.openxmlformats.org/officeDocument/2006/relationships/image" Target="../media/Eca_color88.png"/>
</Relationships>

</file>

<file path=ppt/slides/_rels/slide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9.png"/>
  <Relationship Id="rId3" Type="http://schemas.openxmlformats.org/officeDocument/2006/relationships/image" Target="../media/Eca_color90.png"/>
</Relationships>

</file>

<file path=ppt/slides/_rels/slide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1.png"/>
  <Relationship Id="rId3" Type="http://schemas.openxmlformats.org/officeDocument/2006/relationships/image" Target="../media/Eca_color92.png"/>
</Relationships>

</file>

<file path=ppt/slides/_rels/slide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3.png"/>
  <Relationship Id="rId3" Type="http://schemas.openxmlformats.org/officeDocument/2006/relationships/image" Target="../media/Eca_color94.png"/>
</Relationships>

</file>

<file path=ppt/slides/_rels/slide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5.png"/>
  <Relationship Id="rId3" Type="http://schemas.openxmlformats.org/officeDocument/2006/relationships/image" Target="../media/Eca_color96.png"/>
</Relationships>

</file>

<file path=ppt/slides/_rels/slide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7.png"/>
  <Relationship Id="rId3" Type="http://schemas.openxmlformats.org/officeDocument/2006/relationships/image" Target="../media/Eca_color98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.png"/>
  <Relationship Id="rId3" Type="http://schemas.openxmlformats.org/officeDocument/2006/relationships/image" Target="../media/Eca_color10.png"/>
</Relationships>

</file>

<file path=ppt/slides/_rels/slide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9.png"/>
  <Relationship Id="rId3" Type="http://schemas.openxmlformats.org/officeDocument/2006/relationships/image" Target="../media/Eca_color100.png"/>
</Relationships>

</file>

<file path=ppt/slides/_rels/slide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1.png"/>
  <Relationship Id="rId3" Type="http://schemas.openxmlformats.org/officeDocument/2006/relationships/image" Target="../media/Eca_color102.png"/>
</Relationships>

</file>

<file path=ppt/slides/_rels/slide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3.png"/>
  <Relationship Id="rId3" Type="http://schemas.openxmlformats.org/officeDocument/2006/relationships/image" Target="../media/Eca_color104.png"/>
</Relationships>

</file>

<file path=ppt/slides/_rels/slide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5.png"/>
  <Relationship Id="rId3" Type="http://schemas.openxmlformats.org/officeDocument/2006/relationships/image" Target="../media/Eca_color106.png"/>
</Relationships>

</file>

<file path=ppt/slides/_rels/slide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7.png"/>
  <Relationship Id="rId3" Type="http://schemas.openxmlformats.org/officeDocument/2006/relationships/image" Target="../media/Eca_color108.png"/>
</Relationships>

</file>

<file path=ppt/slides/_rels/slide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9.png"/>
  <Relationship Id="rId3" Type="http://schemas.openxmlformats.org/officeDocument/2006/relationships/image" Target="../media/Eca_color110.png"/>
</Relationships>

</file>

<file path=ppt/slides/_rels/slide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1.png"/>
  <Relationship Id="rId3" Type="http://schemas.openxmlformats.org/officeDocument/2006/relationships/image" Target="../media/Eca_color112.png"/>
</Relationships>

</file>

<file path=ppt/slides/_rels/slide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3.png"/>
  <Relationship Id="rId3" Type="http://schemas.openxmlformats.org/officeDocument/2006/relationships/image" Target="../media/Eca_color114.png"/>
</Relationships>

</file>

<file path=ppt/slides/_rels/slide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5.png"/>
  <Relationship Id="rId3" Type="http://schemas.openxmlformats.org/officeDocument/2006/relationships/image" Target="../media/Eca_color116.png"/>
</Relationships>

</file>

<file path=ppt/slides/_rels/slide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7.png"/>
  <Relationship Id="rId3" Type="http://schemas.openxmlformats.org/officeDocument/2006/relationships/image" Target="../media/Eca_color118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.png"/>
  <Relationship Id="rId3" Type="http://schemas.openxmlformats.org/officeDocument/2006/relationships/image" Target="../media/Eca_color12.png"/>
</Relationships>

</file>

<file path=ppt/slides/_rels/slide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9.png"/>
  <Relationship Id="rId3" Type="http://schemas.openxmlformats.org/officeDocument/2006/relationships/image" Target="../media/Eca_color120.png"/>
</Relationships>

</file>

<file path=ppt/slides/_rels/slide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1.png"/>
  <Relationship Id="rId3" Type="http://schemas.openxmlformats.org/officeDocument/2006/relationships/image" Target="../media/Eca_color122.png"/>
</Relationships>

</file>

<file path=ppt/slides/_rels/slide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3.png"/>
  <Relationship Id="rId3" Type="http://schemas.openxmlformats.org/officeDocument/2006/relationships/image" Target="../media/Eca_color124.png"/>
</Relationships>

</file>

<file path=ppt/slides/_rels/slide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5.png"/>
  <Relationship Id="rId3" Type="http://schemas.openxmlformats.org/officeDocument/2006/relationships/image" Target="../media/Eca_color126.png"/>
</Relationships>

</file>

<file path=ppt/slides/_rels/slide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7.png"/>
  <Relationship Id="rId3" Type="http://schemas.openxmlformats.org/officeDocument/2006/relationships/image" Target="../media/Eca_color128.png"/>
</Relationships>

</file>

<file path=ppt/slides/_rels/slide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9.png"/>
  <Relationship Id="rId3" Type="http://schemas.openxmlformats.org/officeDocument/2006/relationships/image" Target="../media/Eca_color130.png"/>
</Relationships>

</file>

<file path=ppt/slides/_rels/slide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1.png"/>
  <Relationship Id="rId3" Type="http://schemas.openxmlformats.org/officeDocument/2006/relationships/image" Target="../media/Eca_color132.png"/>
</Relationships>

</file>

<file path=ppt/slides/_rels/slide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3.png"/>
  <Relationship Id="rId3" Type="http://schemas.openxmlformats.org/officeDocument/2006/relationships/image" Target="../media/Eca_color134.png"/>
</Relationships>

</file>

<file path=ppt/slides/_rels/slide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5.png"/>
  <Relationship Id="rId3" Type="http://schemas.openxmlformats.org/officeDocument/2006/relationships/image" Target="../media/Eca_color136.png"/>
</Relationships>

</file>

<file path=ppt/slides/_rels/slide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7.png"/>
  <Relationship Id="rId3" Type="http://schemas.openxmlformats.org/officeDocument/2006/relationships/image" Target="../media/Eca_color138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.png"/>
  <Relationship Id="rId3" Type="http://schemas.openxmlformats.org/officeDocument/2006/relationships/image" Target="../media/Eca_color14.png"/>
</Relationships>

</file>

<file path=ppt/slides/_rels/slide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9.png"/>
  <Relationship Id="rId3" Type="http://schemas.openxmlformats.org/officeDocument/2006/relationships/image" Target="../media/Eca_color140.png"/>
</Relationships>

</file>

<file path=ppt/slides/_rels/slide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1.png"/>
  <Relationship Id="rId3" Type="http://schemas.openxmlformats.org/officeDocument/2006/relationships/image" Target="../media/Eca_color142.png"/>
</Relationships>

</file>

<file path=ppt/slides/_rels/slide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3.png"/>
  <Relationship Id="rId3" Type="http://schemas.openxmlformats.org/officeDocument/2006/relationships/image" Target="../media/Eca_color144.png"/>
</Relationships>

</file>

<file path=ppt/slides/_rels/slide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5.png"/>
  <Relationship Id="rId3" Type="http://schemas.openxmlformats.org/officeDocument/2006/relationships/image" Target="../media/Eca_color146.png"/>
</Relationships>

</file>

<file path=ppt/slides/_rels/slide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7.png"/>
  <Relationship Id="rId3" Type="http://schemas.openxmlformats.org/officeDocument/2006/relationships/image" Target="../media/Eca_color148.png"/>
</Relationships>

</file>

<file path=ppt/slides/_rels/slide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9.png"/>
  <Relationship Id="rId3" Type="http://schemas.openxmlformats.org/officeDocument/2006/relationships/image" Target="../media/Eca_color150.png"/>
</Relationships>

</file>

<file path=ppt/slides/_rels/slide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1.png"/>
  <Relationship Id="rId3" Type="http://schemas.openxmlformats.org/officeDocument/2006/relationships/image" Target="../media/Eca_color152.png"/>
</Relationships>

</file>

<file path=ppt/slides/_rels/slide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3.png"/>
  <Relationship Id="rId3" Type="http://schemas.openxmlformats.org/officeDocument/2006/relationships/image" Target="../media/Eca_color154.png"/>
</Relationships>

</file>

<file path=ppt/slides/_rels/slide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5.png"/>
  <Relationship Id="rId3" Type="http://schemas.openxmlformats.org/officeDocument/2006/relationships/image" Target="../media/Eca_color156.png"/>
</Relationships>

</file>

<file path=ppt/slides/_rels/slide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7.png"/>
  <Relationship Id="rId3" Type="http://schemas.openxmlformats.org/officeDocument/2006/relationships/image" Target="../media/Eca_color158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.png"/>
  <Relationship Id="rId3" Type="http://schemas.openxmlformats.org/officeDocument/2006/relationships/image" Target="../media/Eca_color16.png"/>
</Relationships>

</file>

<file path=ppt/slides/_rels/slide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9.png"/>
  <Relationship Id="rId3" Type="http://schemas.openxmlformats.org/officeDocument/2006/relationships/image" Target="../media/Eca_color160.png"/>
</Relationships>

</file>

<file path=ppt/slides/_rels/slide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1.png"/>
  <Relationship Id="rId3" Type="http://schemas.openxmlformats.org/officeDocument/2006/relationships/image" Target="../media/Eca_color162.png"/>
</Relationships>

</file>

<file path=ppt/slides/_rels/slide8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3.png"/>
  <Relationship Id="rId3" Type="http://schemas.openxmlformats.org/officeDocument/2006/relationships/image" Target="../media/Eca_color164.png"/>
</Relationships>

</file>

<file path=ppt/slides/_rels/slide8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5.png"/>
  <Relationship Id="rId3" Type="http://schemas.openxmlformats.org/officeDocument/2006/relationships/image" Target="../media/Eca_color166.png"/>
</Relationships>

</file>

<file path=ppt/slides/_rels/slide8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7.png"/>
  <Relationship Id="rId3" Type="http://schemas.openxmlformats.org/officeDocument/2006/relationships/image" Target="../media/Eca_color168.png"/>
</Relationships>

</file>

<file path=ppt/slides/_rels/slide8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9.png"/>
  <Relationship Id="rId3" Type="http://schemas.openxmlformats.org/officeDocument/2006/relationships/image" Target="../media/Eca_color170.png"/>
</Relationships>

</file>

<file path=ppt/slides/_rels/slide8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1.png"/>
  <Relationship Id="rId3" Type="http://schemas.openxmlformats.org/officeDocument/2006/relationships/image" Target="../media/Eca_color172.png"/>
</Relationships>

</file>

<file path=ppt/slides/_rels/slide8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3.png"/>
  <Relationship Id="rId3" Type="http://schemas.openxmlformats.org/officeDocument/2006/relationships/image" Target="../media/Eca_color174.png"/>
</Relationships>

</file>

<file path=ppt/slides/_rels/slide8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5.png"/>
  <Relationship Id="rId3" Type="http://schemas.openxmlformats.org/officeDocument/2006/relationships/image" Target="../media/Eca_color176.png"/>
</Relationships>

</file>

<file path=ppt/slides/_rels/slide8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7.png"/>
  <Relationship Id="rId3" Type="http://schemas.openxmlformats.org/officeDocument/2006/relationships/image" Target="../media/Eca_color17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.png"/>
  <Relationship Id="rId3" Type="http://schemas.openxmlformats.org/officeDocument/2006/relationships/image" Target="../media/Eca_color18.png"/>
</Relationships>

</file>

<file path=ppt/slides/_rels/slide9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9.png"/>
  <Relationship Id="rId3" Type="http://schemas.openxmlformats.org/officeDocument/2006/relationships/image" Target="../media/Eca_color180.png"/>
</Relationships>

</file>

<file path=ppt/slides/_rels/slide9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1.png"/>
  <Relationship Id="rId3" Type="http://schemas.openxmlformats.org/officeDocument/2006/relationships/image" Target="../media/Eca_color182.png"/>
</Relationships>

</file>

<file path=ppt/slides/_rels/slide9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3.png"/>
  <Relationship Id="rId3" Type="http://schemas.openxmlformats.org/officeDocument/2006/relationships/image" Target="../media/Eca_color184.png"/>
</Relationships>

</file>

<file path=ppt/slides/_rels/slide9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5.png"/>
  <Relationship Id="rId3" Type="http://schemas.openxmlformats.org/officeDocument/2006/relationships/image" Target="../media/Eca_color186.png"/>
</Relationships>

</file>

<file path=ppt/slides/_rels/slide9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7.png"/>
  <Relationship Id="rId3" Type="http://schemas.openxmlformats.org/officeDocument/2006/relationships/image" Target="../media/Eca_color188.png"/>
</Relationships>

</file>

<file path=ppt/slides/_rels/slide9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9.png"/>
  <Relationship Id="rId3" Type="http://schemas.openxmlformats.org/officeDocument/2006/relationships/image" Target="../media/Eca_color190.png"/>
</Relationships>

</file>

<file path=ppt/slides/_rels/slide9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1.png"/>
  <Relationship Id="rId3" Type="http://schemas.openxmlformats.org/officeDocument/2006/relationships/image" Target="../media/Eca_color192.png"/>
</Relationships>

</file>

<file path=ppt/slides/_rels/slide9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3.png"/>
  <Relationship Id="rId3" Type="http://schemas.openxmlformats.org/officeDocument/2006/relationships/image" Target="../media/Eca_color194.png"/>
</Relationships>

</file>

<file path=ppt/slides/_rels/slide9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5.png"/>
  <Relationship Id="rId3" Type="http://schemas.openxmlformats.org/officeDocument/2006/relationships/image" Target="../media/Eca_color196.png"/>
</Relationships>

</file>

<file path=ppt/slides/_rels/slide9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7.png"/>
  <Relationship Id="rId3" Type="http://schemas.openxmlformats.org/officeDocument/2006/relationships/image" Target="../media/Eca_color19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 PRESIDENCIA]]></a:t>
            </a:r>
          </a:p>
        </p:txBody>
      </p:sp>
      <p:sp>
        <p:nvSpPr>
          <p:cNvPr id="9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RECCION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RI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TTY GARCI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NTROL DE ENERGI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A MARTIN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438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SO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IA EUGENIA CAYO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MERCADEO Y CUENTAS CLAVES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438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 AL CLIENTE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438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BONILLA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438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CCID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ER BUELVAS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438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JANDRA MARIA SOTO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CRETARI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VIAN ROSELLON 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0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ATLANT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 RAY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PAJAR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NORTE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STAVO MOVILL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SU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ORDOBA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YURIS SERN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MANUEL GIRAL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JANDRO RIVER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ORDOBA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BENIT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MU?O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ULEIMA FLO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ORA SUSANA RHENAL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LAFONT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PACHEC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Y COAV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ONSO CASTILL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VER SILG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LIPE AVI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DY HERED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TER CUE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VERGA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NAN MARTINE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INAR MARTIN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END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ANTONIO SERP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MARIS JULI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ORBIS MAS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LEYDIS ARGUMED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DY OTER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A ENA LUZ ARRIET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SU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NAVARR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NY MENDOZ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DITH MARTI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RA INES MANJARRES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ORDOBA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PATRICIA MEJ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ORIA ESTHER CARE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LA 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TON SOT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GESTION DE 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NA DE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OLOGIA DE LA 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TOVAR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ARQUITECTURA ENERGETICA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IRREGULARIDAD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AURA ANDREA RAMIRE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BUELVA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RENA HERRER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A GUERRER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VEIDA LUZ GALV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LISSA GAMA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GELIO GA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IDY DEL CARMEN GAMBO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NDY MARTIN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RAMO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UAD FALCON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SUCR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ESPINOS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FALCON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FIGUERO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SICA PAOLA BOHORQU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MAN GAVIR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ARRI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UVER PERALT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PINE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ZEQUIEL PE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OSORI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MES HERAZ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LORDU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RO MOR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FREDO VILLARREA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VILLAMIZAR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ERT LUNA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MERCAD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E URUET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IA CABALLER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GRID JUDITH PRETELT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SUCR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COST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ZAMBRAN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SSY OMARIS PORRA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SUCR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ZAMBRAN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DE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ALVAR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MONTERR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ME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BEN LU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HUERT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ARRI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ERCERO ARRIET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SUCR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LIA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HERNAND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NORT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ARITA SANTIAG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LARIOS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CASSAB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MILO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ORTI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ULEIMA CANTILLO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RI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GOENAG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GUAJI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INALDO JOSE FRAGOZ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GUAJI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CLIDES GAM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MAGDALEN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DELGAD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MAGDALEN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SEVILL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ESA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HIR AYALA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ESA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DE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ULIA CAPELL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RLING ZAMBRA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CRESCE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TRICIA CANDAMIL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ESTER SILVER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ORAYA CABRE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DIRA RODRIGU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A RODRIGU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RINC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AYIRA SALCE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CO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NTON MOLI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XIOMARA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GO HENRI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NICA ABE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ON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IDYS VILLAVEC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OLA PALMIERI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ALCAL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DEL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MAR LOAIZ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LOMBA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CO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IDY BARBOS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MARRIAG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AMILTON BARRET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TIR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ONSO MA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LBERT GUERR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ELIANO JULI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BAU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HRISTIAN VILLAR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RO CER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RAFAEL CUES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HIRLEY ESTHER TAPI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IVETH OLIV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AREVA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SALAS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DESARROLLO SECTOR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ESCO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GO ARCON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7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ERTO POL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 II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ARCHI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IBERTO AVENDA?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PARR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MANDO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IN CASSIANI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BRU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BASTIAN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 CORONEL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PACHE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AN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CARCAM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O INFANT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BDI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GER GA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YS OLIVARES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ALBOR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NIEBLES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5238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6000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NAN MOLINA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STAVO BORNACHE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OROZ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BRIT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EL CORT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GA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MIN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CAMAR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F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TRESPALAC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BARR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ONZALO MAR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NRY PONC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BARROS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572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19157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4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JAVIER QUINTER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CAS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RNARDO PE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CAS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IMY HOLGUIN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DY ARJO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NOR VIZCAI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DECINDO GA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RUNO MOLINA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NSON CAMPBEL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IBA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BETANCOURT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RICK NOBMAN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MENDOZ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USTIN LE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DURA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AGUIL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SAL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EDRO SANCH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VAS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ZAMU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EDRO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VERTH MEJ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EDRO OSORI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NO FONTALV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AGA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MOLINA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CHARRI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EDRO DE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TRANSFORMADOR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NRY BLANCO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238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2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ATLANTICO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IDE P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LENE SANTIA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IBETH MEND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PER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ATLANTICO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LARIO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BERTO LECHU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RLANDO BASS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SU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CALA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NIS LUG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CIDES ANGUL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ALBERTO PIMIENT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CCID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ALFONSO LOP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IRO DE JESUS RINCON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ORDOB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AESTRE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ID ANTONIO MURILL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SUCR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BUSTOS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SUCR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CHEL OROZCO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ATLANTICO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RRIET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EGO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CORONAD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AQUIN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VALDO REDON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RIQUE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ISES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AN ESCOBAR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RO MILL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SAL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MIN TILA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LBERTO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SRAEL MALDON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AREN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SON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RSON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FREDO HORT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8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CAMP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SILV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MAYA RINCON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IBANIEL LEIV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RLANDO JOSE PE?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LEINE RAVEL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MILENA BLASCHK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NILETH MOLINARE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ENAIDA CABALL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MANDO AHUMAD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NCY MEDIN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MIROMEL DEAL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ATLANTICO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ATRIZ AHUMA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LADIMIRA SARMIENT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CONSUEGR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FARE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GRIS YOHANA GIRAL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GUE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SALAZAR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ESA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ENDA GONGOR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LGARIN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LIDIANA GA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QUIRO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COS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S PERPI?AN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DIA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RIQUE BARRIO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RNELIS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VIS PEDRAZ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VAS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TER BERRI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IBER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BADILL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RNESTO RUIZ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238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000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FRAIN LUNA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6572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YLEEN ALVAR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MARIA LIZCAN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PAREJ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EGO VELLOJIN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BENAVIDES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NER MANRIQUE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CENTR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SEGRERA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RODRIGUEZ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BOLIVAR NORTE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1906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1334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BOLIVA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SALCEDO 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3239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2668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XIMENA FERNANDEZ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BOLIVA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RAULIO BONILLA 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BOLIVA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TERAN 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TON PE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ORTIZ 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MEJIA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CARRASCAL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BIAN ZUL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QUINTER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DIA BOLA?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NETH CAMP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NNYS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NY ANA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CIO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TH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GI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ULINA DE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SAMPER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LIA LUBITH PACHE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RA CAN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NEIR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ULO PAB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CARRILL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JOSE RAMIR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PAR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ELIO FUENT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CALV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ICA TATIANA JACOM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SITH TORRES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NI TORRE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PORTILL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GEMIRO GUE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EMENTE OROZC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GLICERIO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GO LU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HEMIAS BRAV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CORRE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LAMBRA?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IENVENIDO MAESTR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RINC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ULFRET DA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LA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URBIN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IBAL GUE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OSPI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KIN DIA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7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ESA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ANDRA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UDIS PARED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YELA GUTIERR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ESA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LGARI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BARR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CAMARG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FUENT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RO MO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LVIS DA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PE?AL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IMMY BLANC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GUAJI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BALLESTERO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RUDENCIO MEDIN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OY FARFAN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MES AMA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ONY PINT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O BAUTIST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AUDIS PE?ARAND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BERMUD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O PE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BERT CUJI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RY MARTIN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NSON ROMER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RIVER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PARIA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BOLIVAR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VIAN BADILL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RAMIR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BARDO JOSE GOE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BOLIVAR SU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COLAS CORDERO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BOLIVAR"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S DAVID RUMB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DE RED BOLIVAR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LBERTO AGAMEZ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VER RADA 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1906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1334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BOLIVAR"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AYRON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MORENO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LY ZABALETA 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6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2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ULIS MEDI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NA GOM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GRID GENITH SIE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 DE JESUS ANILL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FIN VELAZC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ANILL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GUAJIR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ARCINIEGA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LO GUTIERR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PIMIENT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CREONTE LUB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GUAJIRA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ARR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ZA MARTIN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TORRE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DEALFONSO MUTT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CLIDES FONTALV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ANAY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ULMAN ORTEG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YBERTO PACHEC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NSON GA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ARTINEZ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238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LONDO?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 CAMP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RODRIGU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ESTRA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PINE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CUE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FONTALV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GILFREDO MAIGUE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LACE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ENTE ME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BALLEST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NU?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HENRI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IGIRI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ISES CRAT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EDYS ANGO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ES TONCE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IBERTO VARGAS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1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EONORA ORT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NY SALAZ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GOENAG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UR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LEM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MIE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BARRAZ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CORVACH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NRY VALDERRAM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BARRO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ME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DER CAS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MERIS SANCH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IDY PINT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RA BL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SSIRA MONTO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ELBRANDO CER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RELLA MONTALV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SY IGLESIA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OHE DITT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ELYS FERNAND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CUENTA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ARTURO MONTOY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CENTR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MEZ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MONTERROS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SALGAD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CORDOBA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UAR DE JESUS GUZMAN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BERROCAL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NORT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ONDO?O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ORDOB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ICA NEGRETE 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1906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1334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ANGELICA NEGRETTE 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3239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2668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ORDOBA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ORDOB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EIMER SAMIR HURTADO 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DIA CONSUELO NAJERA 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Y V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HOYOS 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ELYN JANICE SEGURA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OMAR REALE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 AVI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RUED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MAGDALEN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UBYS MARTIN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DIA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STHER LAR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ZARDO DIA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MAGDALENA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BUSTAMA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TZA BL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GA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NETH CAMP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CAMAR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RAMOS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SISTENCIA TECNICA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C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AUGUSTO PIZARR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C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LISA ESCOBAR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COBROS Y CART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ADMINISTRATIVA COB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FONTALV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COBROS Y CART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O SANJUA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S ESPECIALIZAD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BEN ARTURO MONTO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SON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BER VILLARREAL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COBROS Y CART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Y SEGUIMIENT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S ESPECIALIZAD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TECNOLOGIA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AT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SUAR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PERACION AT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BLO MANT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NIS ALBERTO AHUMAD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FACTURAC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OPERACIONES CENTRALES DE SAC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MAN AGUALIMPI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OPERACIONES CENTRALES DE SAC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VELASQU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ACTURACION NO REGULA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OT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NARVA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BOLIVA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RAULIO BONILL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POLIFRON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SAEL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CAMACH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SUCR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FFI ISABEL SANTI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BUELVA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A GUERRER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NDY MARTI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SUCR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ESPINOS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MERCADO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SUCRE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IA CABALLER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SUCR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COSTA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SUCR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RLEDYS PORTELA 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1906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1334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SUCR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RINCON 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SUCRE"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LSON POLO 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THERINE LOPEZ 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6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5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ENRIQUE LE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USTIN GUAR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POMARE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GALI PALMIERI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MERY VAS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IA OCHO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ORMA QUIRO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RICAR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YNALDO CARDO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CAAMA?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UTR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ANESSA LIC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IELO OLIVE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ER BETANCOURT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VELAS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RIO BARB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TRICIA DE JESUS CASTA?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YLIN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VIZCAIN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A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A PAOLA JIMEN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SAL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RMA LAR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RNARDO POMARE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ORDOBA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IDEL ACEVED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BENIT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MU?O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ULEIMA FLO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ORA SUSANA RHENAL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SICA BURG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BARR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ARISTA DEL CARME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IDIS JOHANA SIMANC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SSETH PAOLA VERGA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MILENA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ILAR GONZAL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PATERNI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EL ZABA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GELIO SALG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BRUNA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FUENT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YA?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ADIO US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O RUI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SUCR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RINCO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ECHAVARRI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LIA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HERNAND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RU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MARIA MU?O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EL SOCORRO ARRI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MIE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SANT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VIRA MERCEDES CARDEN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CHAMORR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ATLANTICO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BASTIDA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IDE P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LENE SANTIA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IBETH MEND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PER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ADMINISTRACION COMERCIAL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ULISES RANGEL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LGI ALICIA OLM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ANA PATRICIA SALG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EISY JHOANNA IBA?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PATRICIA CARRO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ONSO ENRIQUE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ESTHER SIE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ORLENY LISSETH HAMBURGE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UZ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MANJA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YNALDO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XANDRA SU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TH MILENA ROS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RA PATRICIA ESCO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GIE YULISSA SOLA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ISSON JAIR LAR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REN SILVANA CA?IZA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RENA MARGARITA PO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OLA ANDREA PACHE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ART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ELVIS NIET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SY CARR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ARITA ORT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OLIV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PAINCHAULT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PAD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LIN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VIS SANTIA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IBIANA CARR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CETH BARRET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NA CORONE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LBY VILLANUEV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UBIS ZAMBRAN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7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ATRIZ AHUMA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LADIMIRA SARMIENT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ANDRA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UDIS PARED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YELA GUTIERR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I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RIAM JIMEN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EL CARMEN SALG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NA LUZ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NICA MARIA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LILA MICHELA BRACH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IRIS MARCELA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IETH JOJANA ME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LUZ MEJ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LEN CAS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MILE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RIYITH BRIYITH ELENA O?A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STA ALJADIS OROZC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BARRIO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ORDOBA"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PACHEC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INAR MARTI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ENDE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LEYDIS ARGUMEDO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A ENA LUZ ARRIETA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SU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NAVARRO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ORDOBA"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LIENTE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IN PORTO 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5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3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ARR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ZA MARTIN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THALIE GNEC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YDA GUE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MILE DENIRIS JAIM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ORLENIS PATRICIA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RA GUE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UBLEIS ATENCI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BUSTAMA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TZA BL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 GA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NETH CAMP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VIVE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SMAEL ISMAEL ALBERTO AVENDA?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ROS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URIS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SOT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ATI ALEXANDRA CAMP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ELYS ASTRID BELTR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JADYS CECILIA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MERC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GONZAL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NICA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SA MARIS AVIL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MAGDALEN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TORRE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MAGDALEN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CONTRERAS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LONDO?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SETTE LOGREIR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EONORA ORTA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BARROS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OHE DITTA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OMAR REALES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MAGDALEN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UBYS MARTINEZ 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1906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1334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MAGDALEN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CARRILLO 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3239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2668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MET PE?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PEDR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HIR BASTOS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MAGDALEN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ZUNILDA MITCHELL 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MAGDALENA"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4667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YRA MORA 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5238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6772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SID SANCHEZ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ATIANA ADELA LU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RIANA DUR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IZABETH PEREZ ]]></a:t>
            </a:r>
          </a:p>
        </p:txBody>
      </p:sp>
      <p:cxnSp>
        <p:nvCxnSpPr>
          <p:cNvPr id="67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ATRIZ NU?EZ ]]></a:t>
            </a:r>
          </a:p>
        </p:txBody>
      </p:sp>
      <p:cxnSp>
        <p:nvCxnSpPr>
          <p:cNvPr id="70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7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74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RI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TTY GARCI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MAGDALEN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GUAJI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LUCIA IGUARAN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438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ESA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CASTILL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LOR GARCI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438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NORTE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438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581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GUAJI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LUCIA IGUARA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GUAJI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BALLESTERO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O BAUTIST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BERMUD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FIN VELAZCO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GUAJI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HYLIN BERRI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GUAJIR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ARCINIEGAS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GUAJIR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EXY GONZALEZ 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1906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1334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GUAJIRA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GUAJIRA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ROMERO 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ZUL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CALDERON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1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ESA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CASTILL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ESA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RASSEMA DAVIL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CESA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CONSUEGR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ESA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ENDA GONGOR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DIAZ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CARRASCAL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NETH CAMP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SAMPER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JOSE RAMIREZ 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1906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1334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NI TORRES 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3239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2668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ESAR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ESA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ROMERO 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MUNICA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DRED LUQUEZ 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ALMER NAVARRO 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6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5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LOR GARCI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SU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CALA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ATLANTICO SU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PATRICIA PEREIR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ATLANTICO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RRIET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CAMP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IBANIEL LEIVA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LEINE RAVELO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NCY MEDINA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ATLANTICO SUR"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4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0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ATLANTICO NORT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IRA PER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NORT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ARITA SANTIAG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ATLANTIC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ULIA CAPELL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ESTER SILVERA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A RODRIGUEZ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8667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DEL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9239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0001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MARRIAGA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0572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1334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ERTO POLO 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1906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1334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2668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JAVIER QUINTERO 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3239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2668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ATLANTICO NORT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GONZALEZ 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ATLANTICO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BASTIDAS 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EIDYS NAV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SILVA 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ES GONZALEZ 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RA ORTIZ 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LANES DE COBR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FERNAND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TIVA MOVI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C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S FELIPE MARENC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OLVENCIA ECONOMICA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JURIDICO USUFRUCTO Y OFICIAL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JIMENE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PERSONALIZADO Y PREJURIDIC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6772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LECOBRANZA Y AVIS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XIMO PEDROZO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6772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TECCIONES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CIA TECNICA CLIENT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INALDO EBRATT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ASISTENCIA TECNICA CLIENT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AUGUSTO MERCAD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CICO Y PND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ASISTENCIA TECNICA CLIENT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NNYS MENDOZ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GESTION PRESUPUEST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ANDRES NAVARR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C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AUGUSTO PIZARRO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6772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PQ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TEPHANY MORA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6772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 OPERACIONES MERCADOS ESPECIAL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JIMEN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MERCAD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 HANNER MUNIVE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BR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DE OPERACIONES MERCADOS ESPECIAL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MARCELA BARRIO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REN BARRIO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OPERATIVO DE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JAIRO PEDROZ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SISTEMA INTEGRADO DE GEST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ERRITORIAL MERCAD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ESCALANTE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M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GOBERTO GUZMAN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M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NIA STEFANIE DURA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E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GESTION TERRITORIAL MM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ITHEL LUZMILA CASTILLO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GESTION TERRITORIAL M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DE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BROS Y CARTE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OLFO CASTILL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COBROS Y CARTERA M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Y SERRAN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ADMINISTRATIVA COBR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O SANJUAN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Y SEGUIMIEN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NTROL DE ENERGI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A MARTIN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BOLIVA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TORRE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ATLANT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 RAY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438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LA 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TON SOT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RI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GOENAG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438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CCID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ALFONSO LOPEZ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438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MEJORA CONTROL ENERGET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NEIDER LOBO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GESTION DE ENERGI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DO PINT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IZADAS DE CAMPA?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JIMENEZ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 CONTROL DE ENERGI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SANCHEZ 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4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0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M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GOBERTO GUZMA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EDRO JOSE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LIA ROSA DAZ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M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NIA STEFANIE DURA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MEJORA CONTROL ENERGET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NEIDER LOB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PLAN DE PERDIDA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JORAS Y CONTROL PROCEDIMENT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GESTION DE ENERGI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DO PINT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INFRAESTRUCTURA DE MEDICION AVANZA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EL EDUARDO SERGE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NTROL ENERGET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INDY VERGAR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LIENTES REGULADOS Y MEDI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ENDY DEL CARMEN SOLAN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GRANDES CONSUMIDOR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ATIANA VILORI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OPORTE SISTEMAS DE INFORMA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MIRA DEL CARMEN OSPINO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IZADAS DE CAMPA?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JIMEN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NUEVAS TECNOLOGIA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CLIENTES ESPECIAL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CLIENTES REGULAR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MELEND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 CONTROL DE ENERGI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SANCH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GRAMACION SOP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ULIA POL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PAJAR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ALVE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TON JHON ARAN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OLFO BUEND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DE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SIERR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HIRLY MARIA RODRIGU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SANDOVA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BOLIV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Y ENRIQUE OCAMP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ERTO LOPEZ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TORRES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YDA OLIVE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BLO EMILIO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N ARROY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VALDO MORE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ALBEIRO BLAND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NNIE HORMA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GARC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IBAL JOSE LE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STOR CONSUEGR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NSY JESUS MORE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AURA ARIZ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GALIS V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TORRE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BIAN MARRIA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URIEL IMITO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BENAVIDES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OY VILLANUEV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STOR ART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URICIO LUFTM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LBERTO MANJA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GONZAL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ERTO GUZM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STAVO BARRIENTOS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 NARVAEZ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7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SO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LVIA EUGENIA CAYO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EL CARMEN NIEBLE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SOCIAL COMUNIDAD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LAUDIA ANILL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GESTION SO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NNY ESPITI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OLIMA ISABEL MEND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ORIA VICTORIA FERRIN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YURIS ESTELA GONZALEZ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STAVO MOVILL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NATHAN R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ANDRES CEPED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QUE CARLOS ROC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GOBERTO CERVANTE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RINCON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BOLIV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ISON ANDRES BERRI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Y HERRER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TRICIA VILLAFA?E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TURNINO RAM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INSON NAVA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MBERTO NO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FUENT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JIMENE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BOLIV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NICA OROZC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LON ENRIQUE MONRO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ENRIQUE VILLADIE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LO RAFAEL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LADIMIR MA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ANDRES BOLA?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GAVIR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LIN PAOLA RIC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VID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ETTY DE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SOTOMAYOR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BARBU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NJAMIN GAVIR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SOLA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VERGA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ANCISCO CA?AVER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MIRO LICON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NAN CORTINA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CORRE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RODRIGUEZ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1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BOLIV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RIA?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WHITTINGHAM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LUIS RU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RENA MARINA GAVIRI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LY MARTI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EDRO GANDAR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IRO DE JESUS RINCO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ROS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BIO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ALEJANDRO BENAVIDE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ENAMORAD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REND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LIX OVIED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ELLY PATRICIA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DIA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EDIDA Y OPERACION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NJAMIN LEMUS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ORDOB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AESTRE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ERARDO JOSE MACE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TORDEC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HERNAND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AGAM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LBERTO GONZAL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ID ANTONIO MURILL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ONSO MERCAD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VIANA LLORENT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SUCR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BUSTO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ESTHER ESCOB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BARRET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DYS ALVAR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ALBERTO REY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VERGA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ALBERTO ROMER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SUCR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CHEL OROZC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MERCADEO Y CUENTAS CLAV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COMUNICACION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HIZZY MEYER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 CONSUMO Y PRODUCTOS LIBERALIZAD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CRETARI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IS BENAVIDE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GUAJI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INALDO JOSE FRAGOZ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GUAJI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CLIDES GAM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GARITA MONROY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ISULY ROY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ANDRES GA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AN STEVE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MBERTO CUELL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TH LUB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MAGDALEN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DELGAD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JESUS CAVADI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CY MEL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MAGDALEN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SEVILL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ID LEVI MORE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TERINE TABOA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ARTEA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GONZAL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JOSE DE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MELIZA BALLESTAS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ATRIZ ZULEIMA RODRIGU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ACOS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SEPULVE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S PAVAJEAU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RNESTO PERILL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ESA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HIR AYAL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RLENY PALLA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VILLARREAL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ESA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DE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FERREI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ISES PITRE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CTAVIO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BINSON OLIVA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ACIDES MENDOZ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MARTI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ICARDO MENDOZ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GESTION DE 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ANA DE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LEMEDID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LEMEDIDA ESPEC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TELE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ELIANA ESCOB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DOLFO ENRIQUE CARBONELL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OLOGIA DE LA 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TOVAR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ABORATORIO DE LA 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YRNA CARDOZ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CNOLOGIA  DE LA 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ONARDO POL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AT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SUAR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TECNOLOGIA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ABORATORIO DE LA MEDI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YRNA CARDOZ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DE CALIBRA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Y GESTION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GRANDES CONSUMIDOR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ATIANA VILORI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M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 AL CLIEN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AL DE ESCRIT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YDIA CASTILL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TELEFONICA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PATRICIA ESCOBAR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ES DE SERVICIO AL CLI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LHEM FIGUERO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OFICINAS COMERCIALES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Y GESTION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OPORTE SISTEMAS DE INFORMA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MIRA DEL CARMEN OSPIN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SOPORTE INFORMA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NNY COY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GESTION SO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EL CARMEN NIEBLE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TRABAJO COMUNITARI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HERNAND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MERCADEO Y CUENTAS CLAV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COMUNICACION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HIZZY MEYER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RVICIOS CONTRATAD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ANESSA OSORI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YDA ANICHIARIC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LISSA LORENA ESCORCI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MERCADEO Y CUENTAS CLAV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 CONSUMO Y PRODUCTOS LIBERALIZAD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DES CLIENTES MERCADO REGUL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XANA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LOP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RONTERAS COMERCI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JERMAN GARCI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NT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CORONELL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NUEVOS PRODUCT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SSETTE BUSTAMANTE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ULTISERVIC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ALZATE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MERCADO LIBERALIZ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LAS MARYORIS RINCON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RAN CONSUMO Y PRODUCTOS LIBERALIZ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RONTERAS COMERCI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NJERMAN GARCI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RONTERAS COMERCI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TERINE AMALFI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RAN CONSUMO Y PRODUCTOS LIBERALIZ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NT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CORONELL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JECUTIVO VENT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YDA NAVAR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DANIEL PE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IRESOL M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ON FONSEC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INA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HURTAD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AL DE ESCRIT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YDIA CASTILL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ARANTIA DE SERVICIO AL CLI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ONZALO ALONS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OPERATIV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PATRICIA ESCOBAR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ALIDAD OPERATIVA Y NORMATIV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ANTONIO GONZAL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IS DE INFORMA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ANGEL CAMPANELL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OPERATIVO Y ECONOM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JAVIER TOBI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ES DE SERVICIO AL CLI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LHEM FIGUERO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AUDO Y CONCILIACI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GUERR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RTIFICACION ZONAS ESPECIAL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DE LOS ANGELES SILVER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& REPAR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LOMON MATTO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ACTURA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LUIS BARRAZ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OFICINAS COMERCIAL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M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HANNA HANN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LIENTES M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IDY DIANA PIZARR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BONILL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LANES DE COBR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FERNAND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CIA TECNICA CLIENT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EINALDO EBRATT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 OPERACIONES MERCADOS ESPECIAL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JIMEN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REN BARRIOS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ERRITORIAL MERCAD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ESCALANTE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7334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BROS Y CARTER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OLFO CASTILLO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905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CENTRALES DE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AUDO Y CONCILIACI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GUERR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NCILIA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VERGAR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RECAU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LOGREI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ULA GALLEG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NCILIA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DOLFO DAW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TEVEN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ISES D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RCADO LIBERALIZ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TRICIA CALA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CENTRALES DE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& REPAR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LOMON MATTO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LECTURA & REPAR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FRIDO MANUEL COB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CENTRALES DE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ACTURA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LUIS BARRAZ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PERACIONES CENTRALES DE SAC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OPERACIONES CENTRALES DE SAC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MAN AGUALIMPI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FACTURACION REGULA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ELLY YEPE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ACTURACION REGULADA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BUSTAMA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MANUEL BETANCOURT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 EDINSON CERVANT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ARTURO VARG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AMILE MEJ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ELIN ME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DRIGO MU?O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VILLEG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BARC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ANCY BUSTAMA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N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ORIA MUNO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MARIA LIZCAN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ZONAS ESPECIAL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ER RODRIGU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COB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STEBAN MOR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NDELARIA ALEM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GALIS CABARCAS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PAREJ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MOREL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MOREL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ORA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RICK ZAPATEI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ELFA MARTE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MARRU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IOVANA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ERGIO CASTELLAN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ROB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SU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ARRIET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EGO VELLOJI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ALFONSO OSORI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GAMBO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S DIA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RIC PO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DRIGO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ILLERMO SANCH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NDELARIO LADEU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TENOGENES GUERR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JANDRO CARRASQU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RO DE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SERVICIOS TECNICOS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BENAVIDE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VISION DEL SERVICI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LANDO GOM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SMAEL CARDENAS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WIN CA?A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ANCISCO VIO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MER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IBAL QUIRO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USANA AMARI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NIDIA RE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PI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BEL PUERT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DESARROLLO SECTOR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ANCISCO LOPEZ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5240000" cy="13220700"/>
          <a:chOff x="-9525" y="-9525"/>
          <a:chExt cx="15240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NER MANRIQUE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ANTONIO LAMBRA?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IS ALCA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RAMI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ALFONSO ROM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NDER VAS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ONSO JULI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IVAN CRU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STOR VILL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TRANSFORMADOR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DE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238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000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IS ARROY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ANCISCO AYO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RLANDO DIA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NSON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SALVADO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STAVO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VILLARREA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EDRO ANTONIO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IAS PEREZ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6572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334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FR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IXTO CASTELLAN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O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MARRUGO 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7905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1915775"/>
            <a:ext cx="7334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8667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VENE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ABLO TAPI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CILIO ALCAZAR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MES BALLESTER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M BON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NANDO BUELV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VIER CA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MBERTO CAS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NALDO ORT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BEN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BATIS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E CAS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YMUNDO D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LTON CRU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ESCALAN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RIO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HONY HERNAND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IODOR MAR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USTAVO MARRU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MERC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MERICO OROZ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ORT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VID PARED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MELO RE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ANCISCO R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GO VERBEL 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239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11915775"/>
            <a:ext cx="8667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0001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RED DISTRIBUCION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0572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11915775"/>
            <a:ext cx="10001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334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MONTOY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VARO OROZ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UVENIDO AVENDA?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IS SANT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DOLFO GOMEZ 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1906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11915775"/>
            <a:ext cx="11334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12668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3239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11915775"/>
            <a:ext cx="12668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4001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CIDES ARI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OGENES ROCH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ERNAN POLO 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14573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11915775"/>
            <a:ext cx="14001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0]]></a:t>
            </a:r>
          </a:p>
        </p:txBody>
      </p:sp>
      <p:sp>
        <p:nvSpPr>
          <p:cNvPr id="5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CENTR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SEGRER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JOSE AYAZ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RODRIGU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CA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STOR HERRE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DALBERTO LO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GEL JULI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DRIGO DIA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CCIDEN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ER BUELVA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YLEEN ALVAR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RGE RIVER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438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CUENTAS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SUCR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OFFI ISABEL SANTIS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438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000750" y="1628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LIANA BARRIOS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572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4382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581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RODRIGU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DE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ADMINISTRACION COMERCIAL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UARDO PAJA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IANA GULF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LEYDER BARRI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PUELL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20002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MARQUEZ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5717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REY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LAS HARDY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ULISES ROCH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MINE ORT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ICARDO LOZAN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FERNANDEZ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ENRIQUE LE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WALDO ORTEG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GUSTIN GUAR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LGA POMARE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REDO DE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EL VILLAREA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RTURO VASQ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ANK ALBERTO CARVAL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UBEN IRIARTE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LESTIN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NDRA PARIA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REDDY FRANC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EIVY BARRIO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RAMIR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N PARR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URYS QUIRO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IBARDO JOSE GO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RO MARRU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TTIA FLOR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BOLIVAR SUR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ICOLAS CORDER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JIMEN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ERLY MEJI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LIAN PALENCI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RAMOS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S DAVID RUMB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UGO BELL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DE RED BOLIVAR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ILBERTO AGAM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BUELV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ILLIAN GONZAL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OSORI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JIMEN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LISON TOL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MIRO LU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SON TORR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IN PE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COBO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BERTO IGLESIA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O BELE?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333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ESAR MARTI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ARCISIO ARRIETA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905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667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ARAUJO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5238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000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GUEL URZO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IMELETH RODELO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6572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6000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9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VER RAD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TOMAS ENRIQUE GUTIER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IVIS RAMIR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BOLIVA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TORRE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SU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SU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EISON ANDRES BERRIO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ONICA OROZC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667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RIA?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5238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667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BOLIVAR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ALVAR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VA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DREA PAOLA JIMENEZ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BOLIVAR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JIMENEZ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DEMAR ACU?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NORTE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AIME ARTURO MONTOY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BETIN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OMINGO OJED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NO RODRIGUEZ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UAN RANGE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CIAL ANGU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FAEL VILLADIEG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NIEL CASTIL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DGAR GOMEZ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CENTR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MEZ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TONIO MESTR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STOR GOM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PEDRO CAUSIL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HORACIO MORALE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ERNANDO ORDOSGOITI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PADRO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ELIAS PATERNIN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EL RODRIGU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 RU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OSCAR TUIR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GABRIEL RUI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BAZA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20002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CIANO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PITALU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ARLOS HOY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MEL HOYOS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VICTOR MACE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571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8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ESUS MONTERROSA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VID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TER SALGAD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VISION DEL SERVICI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INELLYS EDITH DE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333750" y="6962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 I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DARIO LAMBRA?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905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333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KATIA TORDECILL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BENIT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ATRIZ CORDER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CRISTIAN SALGAD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MOREL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THA BARRER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OPERACIONES DOMICILIARIA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FARO SALGAD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NUEL BARRAGAN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UAR DE JESUS GUZMA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NUBIA ESTELLA ARRIET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FABIAN MADRID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UZ BERROCAL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LEXANDER PASTRAN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NORTE"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JOSE LONDO?O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YURIS SERNA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2000250" y="4295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5717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2000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OSMIRA GALVAN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BERLIDES ANAYA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LOP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ENIS POL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ANGELICA NEGRETTE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ANA MERCEDES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IA FERNANDA JIMEN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SAID SANCH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YUSLEDY MENDOZA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LORENA AVILEZ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WALTER PET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RAUL GUERRERO ]]></a:t>
            </a:r>
          </a:p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FF">
                    <a:alpha val="100.00%"/>
                  </a:srgbClr>
                </a:solidFill>
                <a:latin typeface="Calibri"/>
              </a:rPr>
              <a:t><![CDATA[MARY RACERO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Theme13">
  <a:themeElements>
    <a:clrScheme name="Theme1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13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13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181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2019-06-27T00:05:34Z</dcterms:created>
  <dcterms:modified xsi:type="dcterms:W3CDTF">2019-06-27T00:05:34Z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